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4"/>
  </p:notesMasterIdLst>
  <p:sldIdLst>
    <p:sldId id="278" r:id="rId2"/>
    <p:sldId id="274" r:id="rId3"/>
  </p:sldIdLst>
  <p:sldSz cx="7559675" cy="1069181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PTiMAL" initials="＠" lastIdx="1" clrIdx="0">
    <p:extLst>
      <p:ext uri="{19B8F6BF-5375-455C-9EA6-DF929625EA0E}">
        <p15:presenceInfo xmlns:p15="http://schemas.microsoft.com/office/powerpoint/2012/main" userId="＠OPTiM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CC66"/>
    <a:srgbClr val="FEB4BD"/>
    <a:srgbClr val="FCB6CF"/>
    <a:srgbClr val="CCCCFF"/>
    <a:srgbClr val="FFD44B"/>
    <a:srgbClr val="FFFF00"/>
    <a:srgbClr val="FF9933"/>
    <a:srgbClr val="FF0000"/>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07" autoAdjust="0"/>
    <p:restoredTop sz="95842" autoAdjust="0"/>
  </p:normalViewPr>
  <p:slideViewPr>
    <p:cSldViewPr snapToGrid="0">
      <p:cViewPr>
        <p:scale>
          <a:sx n="150" d="100"/>
          <a:sy n="150" d="100"/>
        </p:scale>
        <p:origin x="558" y="-2718"/>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63471492334947"/>
          <c:y val="0.10033560429526063"/>
          <c:w val="0.8885095575154035"/>
          <c:h val="0.88898790994420429"/>
        </c:manualLayout>
      </c:layout>
      <c:barChart>
        <c:barDir val="col"/>
        <c:grouping val="cluster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val>
            <c:numRef>
              <c:f>Sheet1!$I$7:$J$7</c:f>
              <c:numCache>
                <c:formatCode>General</c:formatCode>
                <c:ptCount val="2"/>
                <c:pt idx="0">
                  <c:v>10</c:v>
                </c:pt>
                <c:pt idx="1">
                  <c:v>20</c:v>
                </c:pt>
              </c:numCache>
            </c:numRef>
          </c:val>
          <c:extLst>
            <c:ext xmlns:c16="http://schemas.microsoft.com/office/drawing/2014/chart" uri="{C3380CC4-5D6E-409C-BE32-E72D297353CC}">
              <c16:uniqueId val="{00000000-4927-4D42-BDCD-8CF8A1CD91F4}"/>
            </c:ext>
          </c:extLst>
        </c:ser>
        <c:dLbls>
          <c:showLegendKey val="0"/>
          <c:showVal val="0"/>
          <c:showCatName val="0"/>
          <c:showSerName val="0"/>
          <c:showPercent val="0"/>
          <c:showBubbleSize val="0"/>
        </c:dLbls>
        <c:gapWidth val="100"/>
        <c:overlap val="-24"/>
        <c:axId val="117359039"/>
        <c:axId val="962914016"/>
      </c:barChart>
      <c:catAx>
        <c:axId val="117359039"/>
        <c:scaling>
          <c:orientation val="minMax"/>
        </c:scaling>
        <c:delete val="1"/>
        <c:axPos val="b"/>
        <c:numFmt formatCode="General" sourceLinked="1"/>
        <c:majorTickMark val="none"/>
        <c:minorTickMark val="none"/>
        <c:tickLblPos val="nextTo"/>
        <c:crossAx val="962914016"/>
        <c:crosses val="autoZero"/>
        <c:auto val="1"/>
        <c:lblAlgn val="ctr"/>
        <c:lblOffset val="100"/>
        <c:noMultiLvlLbl val="0"/>
      </c:catAx>
      <c:valAx>
        <c:axId val="962914016"/>
        <c:scaling>
          <c:orientation val="minMax"/>
          <c:max val="22"/>
          <c:min val="0"/>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11735903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9A501D-592A-4388-9D48-EBC3EA614183}" type="datetimeFigureOut">
              <a:rPr kumimoji="1" lang="ja-JP" altLang="en-US" smtClean="0"/>
              <a:t>2025/3/10</a:t>
            </a:fld>
            <a:endParaRPr kumimoji="1" lang="ja-JP" altLang="en-US"/>
          </a:p>
        </p:txBody>
      </p:sp>
      <p:sp>
        <p:nvSpPr>
          <p:cNvPr id="4" name="スライド イメージ プレースホルダー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D5DB0A-8304-4506-BF9D-8BD8FC90CECB}" type="slidenum">
              <a:rPr kumimoji="1" lang="ja-JP" altLang="en-US" smtClean="0"/>
              <a:t>‹#›</a:t>
            </a:fld>
            <a:endParaRPr kumimoji="1" lang="ja-JP" altLang="en-US"/>
          </a:p>
        </p:txBody>
      </p:sp>
    </p:spTree>
    <p:extLst>
      <p:ext uri="{BB962C8B-B14F-4D97-AF65-F5344CB8AC3E}">
        <p14:creationId xmlns:p14="http://schemas.microsoft.com/office/powerpoint/2010/main" val="110920176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AD5DB0A-8304-4506-BF9D-8BD8FC90CECB}" type="slidenum">
              <a:rPr kumimoji="1" lang="ja-JP" altLang="en-US" smtClean="0"/>
              <a:t>1</a:t>
            </a:fld>
            <a:endParaRPr kumimoji="1" lang="ja-JP" altLang="en-US"/>
          </a:p>
        </p:txBody>
      </p:sp>
    </p:spTree>
    <p:extLst>
      <p:ext uri="{BB962C8B-B14F-4D97-AF65-F5344CB8AC3E}">
        <p14:creationId xmlns:p14="http://schemas.microsoft.com/office/powerpoint/2010/main" val="4094297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6"/>
            <a:ext cx="6425724" cy="3722335"/>
          </a:xfrm>
        </p:spPr>
        <p:txBody>
          <a:bodyPr anchor="b"/>
          <a:lstStyle>
            <a:lvl1pPr algn="ctr">
              <a:defRPr sz="4961"/>
            </a:lvl1pPr>
          </a:lstStyle>
          <a:p>
            <a:r>
              <a:rPr lang="ja-JP" altLang="en-US"/>
              <a:t>マスター タイトルの書式設定</a:t>
            </a:r>
            <a:endParaRPr lang="en-US" dirty="0"/>
          </a:p>
        </p:txBody>
      </p:sp>
      <p:sp>
        <p:nvSpPr>
          <p:cNvPr id="3" name="Subtitle 2"/>
          <p:cNvSpPr>
            <a:spLocks noGrp="1"/>
          </p:cNvSpPr>
          <p:nvPr>
            <p:ph type="subTitle" idx="1"/>
          </p:nvPr>
        </p:nvSpPr>
        <p:spPr>
          <a:xfrm>
            <a:off x="944960" y="5615677"/>
            <a:ext cx="5669756" cy="2581379"/>
          </a:xfrm>
        </p:spPr>
        <p:txBody>
          <a:bodyPr/>
          <a:lstStyle>
            <a:lvl1pPr marL="0" indent="0" algn="ctr">
              <a:buNone/>
              <a:defRPr sz="1984"/>
            </a:lvl1pPr>
            <a:lvl2pPr marL="377999" indent="0" algn="ctr">
              <a:buNone/>
              <a:defRPr sz="1654"/>
            </a:lvl2pPr>
            <a:lvl3pPr marL="755998" indent="0" algn="ctr">
              <a:buNone/>
              <a:defRPr sz="1488"/>
            </a:lvl3pPr>
            <a:lvl4pPr marL="1133998" indent="0" algn="ctr">
              <a:buNone/>
              <a:defRPr sz="1323"/>
            </a:lvl4pPr>
            <a:lvl5pPr marL="1511997" indent="0" algn="ctr">
              <a:buNone/>
              <a:defRPr sz="1323"/>
            </a:lvl5pPr>
            <a:lvl6pPr marL="1889996" indent="0" algn="ctr">
              <a:buNone/>
              <a:defRPr sz="1323"/>
            </a:lvl6pPr>
            <a:lvl7pPr marL="2267995" indent="0" algn="ctr">
              <a:buNone/>
              <a:defRPr sz="1323"/>
            </a:lvl7pPr>
            <a:lvl8pPr marL="2645995" indent="0" algn="ctr">
              <a:buNone/>
              <a:defRPr sz="1323"/>
            </a:lvl8pPr>
            <a:lvl9pPr marL="3023994" indent="0" algn="ctr">
              <a:buNone/>
              <a:defRPr sz="132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67EC509-F823-4DC6-A7E8-89EE8EFE0F5F}"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69F04E7-2A9E-43D8-85AD-BDF6FCCE6B88}" type="slidenum">
              <a:rPr kumimoji="1" lang="ja-JP" altLang="en-US" smtClean="0"/>
              <a:t>‹#›</a:t>
            </a:fld>
            <a:endParaRPr kumimoji="1" lang="ja-JP" altLang="en-US"/>
          </a:p>
        </p:txBody>
      </p:sp>
    </p:spTree>
    <p:extLst>
      <p:ext uri="{BB962C8B-B14F-4D97-AF65-F5344CB8AC3E}">
        <p14:creationId xmlns:p14="http://schemas.microsoft.com/office/powerpoint/2010/main" val="1756526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7EC509-F823-4DC6-A7E8-89EE8EFE0F5F}"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69F04E7-2A9E-43D8-85AD-BDF6FCCE6B88}" type="slidenum">
              <a:rPr kumimoji="1" lang="ja-JP" altLang="en-US" smtClean="0"/>
              <a:t>‹#›</a:t>
            </a:fld>
            <a:endParaRPr kumimoji="1" lang="ja-JP" altLang="en-US"/>
          </a:p>
        </p:txBody>
      </p:sp>
    </p:spTree>
    <p:extLst>
      <p:ext uri="{BB962C8B-B14F-4D97-AF65-F5344CB8AC3E}">
        <p14:creationId xmlns:p14="http://schemas.microsoft.com/office/powerpoint/2010/main" val="736737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7EC509-F823-4DC6-A7E8-89EE8EFE0F5F}"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69F04E7-2A9E-43D8-85AD-BDF6FCCE6B88}" type="slidenum">
              <a:rPr kumimoji="1" lang="ja-JP" altLang="en-US" smtClean="0"/>
              <a:t>‹#›</a:t>
            </a:fld>
            <a:endParaRPr kumimoji="1" lang="ja-JP" altLang="en-US"/>
          </a:p>
        </p:txBody>
      </p:sp>
    </p:spTree>
    <p:extLst>
      <p:ext uri="{BB962C8B-B14F-4D97-AF65-F5344CB8AC3E}">
        <p14:creationId xmlns:p14="http://schemas.microsoft.com/office/powerpoint/2010/main" val="1574025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7EC509-F823-4DC6-A7E8-89EE8EFE0F5F}"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69F04E7-2A9E-43D8-85AD-BDF6FCCE6B88}" type="slidenum">
              <a:rPr kumimoji="1" lang="ja-JP" altLang="en-US" smtClean="0"/>
              <a:t>‹#›</a:t>
            </a:fld>
            <a:endParaRPr kumimoji="1" lang="ja-JP" altLang="en-US"/>
          </a:p>
        </p:txBody>
      </p:sp>
    </p:spTree>
    <p:extLst>
      <p:ext uri="{BB962C8B-B14F-4D97-AF65-F5344CB8AC3E}">
        <p14:creationId xmlns:p14="http://schemas.microsoft.com/office/powerpoint/2010/main" val="1939744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1"/>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99" indent="0">
              <a:buNone/>
              <a:defRPr sz="1654">
                <a:solidFill>
                  <a:schemeClr val="tx1">
                    <a:tint val="75000"/>
                  </a:schemeClr>
                </a:solidFill>
              </a:defRPr>
            </a:lvl2pPr>
            <a:lvl3pPr marL="755998" indent="0">
              <a:buNone/>
              <a:defRPr sz="1488">
                <a:solidFill>
                  <a:schemeClr val="tx1">
                    <a:tint val="75000"/>
                  </a:schemeClr>
                </a:solidFill>
              </a:defRPr>
            </a:lvl3pPr>
            <a:lvl4pPr marL="1133998" indent="0">
              <a:buNone/>
              <a:defRPr sz="1323">
                <a:solidFill>
                  <a:schemeClr val="tx1">
                    <a:tint val="75000"/>
                  </a:schemeClr>
                </a:solidFill>
              </a:defRPr>
            </a:lvl4pPr>
            <a:lvl5pPr marL="1511997" indent="0">
              <a:buNone/>
              <a:defRPr sz="1323">
                <a:solidFill>
                  <a:schemeClr val="tx1">
                    <a:tint val="75000"/>
                  </a:schemeClr>
                </a:solidFill>
              </a:defRPr>
            </a:lvl5pPr>
            <a:lvl6pPr marL="1889996" indent="0">
              <a:buNone/>
              <a:defRPr sz="1323">
                <a:solidFill>
                  <a:schemeClr val="tx1">
                    <a:tint val="75000"/>
                  </a:schemeClr>
                </a:solidFill>
              </a:defRPr>
            </a:lvl6pPr>
            <a:lvl7pPr marL="2267995" indent="0">
              <a:buNone/>
              <a:defRPr sz="1323">
                <a:solidFill>
                  <a:schemeClr val="tx1">
                    <a:tint val="75000"/>
                  </a:schemeClr>
                </a:solidFill>
              </a:defRPr>
            </a:lvl7pPr>
            <a:lvl8pPr marL="2645995" indent="0">
              <a:buNone/>
              <a:defRPr sz="1323">
                <a:solidFill>
                  <a:schemeClr val="tx1">
                    <a:tint val="75000"/>
                  </a:schemeClr>
                </a:solidFill>
              </a:defRPr>
            </a:lvl8pPr>
            <a:lvl9pPr marL="3023994"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67EC509-F823-4DC6-A7E8-89EE8EFE0F5F}" type="datetimeFigureOut">
              <a:rPr kumimoji="1" lang="ja-JP" altLang="en-US" smtClean="0"/>
              <a:t>2025/3/10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69F04E7-2A9E-43D8-85AD-BDF6FCCE6B88}" type="slidenum">
              <a:rPr kumimoji="1" lang="ja-JP" altLang="en-US" smtClean="0"/>
              <a:t>‹#›</a:t>
            </a:fld>
            <a:endParaRPr kumimoji="1" lang="ja-JP" altLang="en-US"/>
          </a:p>
        </p:txBody>
      </p:sp>
    </p:spTree>
    <p:extLst>
      <p:ext uri="{BB962C8B-B14F-4D97-AF65-F5344CB8AC3E}">
        <p14:creationId xmlns:p14="http://schemas.microsoft.com/office/powerpoint/2010/main" val="2482794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827086"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67EC509-F823-4DC6-A7E8-89EE8EFE0F5F}" type="datetimeFigureOut">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69F04E7-2A9E-43D8-85AD-BDF6FCCE6B88}" type="slidenum">
              <a:rPr kumimoji="1" lang="ja-JP" altLang="en-US" smtClean="0"/>
              <a:t>‹#›</a:t>
            </a:fld>
            <a:endParaRPr kumimoji="1" lang="ja-JP" altLang="en-US"/>
          </a:p>
        </p:txBody>
      </p:sp>
    </p:spTree>
    <p:extLst>
      <p:ext uri="{BB962C8B-B14F-4D97-AF65-F5344CB8AC3E}">
        <p14:creationId xmlns:p14="http://schemas.microsoft.com/office/powerpoint/2010/main" val="3379084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3"/>
            <a:ext cx="6520220" cy="2066589"/>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20714" y="2620980"/>
            <a:ext cx="3198096" cy="1284502"/>
          </a:xfrm>
        </p:spPr>
        <p:txBody>
          <a:bodyPr anchor="b"/>
          <a:lstStyle>
            <a:lvl1pPr marL="0" indent="0">
              <a:buNone/>
              <a:defRPr sz="1984" b="1"/>
            </a:lvl1pPr>
            <a:lvl2pPr marL="377999" indent="0">
              <a:buNone/>
              <a:defRPr sz="1654" b="1"/>
            </a:lvl2pPr>
            <a:lvl3pPr marL="755998" indent="0">
              <a:buNone/>
              <a:defRPr sz="1488" b="1"/>
            </a:lvl3pPr>
            <a:lvl4pPr marL="1133998" indent="0">
              <a:buNone/>
              <a:defRPr sz="1323" b="1"/>
            </a:lvl4pPr>
            <a:lvl5pPr marL="1511997" indent="0">
              <a:buNone/>
              <a:defRPr sz="1323" b="1"/>
            </a:lvl5pPr>
            <a:lvl6pPr marL="1889996" indent="0">
              <a:buNone/>
              <a:defRPr sz="1323" b="1"/>
            </a:lvl6pPr>
            <a:lvl7pPr marL="2267995" indent="0">
              <a:buNone/>
              <a:defRPr sz="1323" b="1"/>
            </a:lvl7pPr>
            <a:lvl8pPr marL="2645995" indent="0">
              <a:buNone/>
              <a:defRPr sz="1323" b="1"/>
            </a:lvl8pPr>
            <a:lvl9pPr marL="3023994"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4" y="3905482"/>
            <a:ext cx="3198096" cy="57443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99" indent="0">
              <a:buNone/>
              <a:defRPr sz="1654" b="1"/>
            </a:lvl2pPr>
            <a:lvl3pPr marL="755998" indent="0">
              <a:buNone/>
              <a:defRPr sz="1488" b="1"/>
            </a:lvl3pPr>
            <a:lvl4pPr marL="1133998" indent="0">
              <a:buNone/>
              <a:defRPr sz="1323" b="1"/>
            </a:lvl4pPr>
            <a:lvl5pPr marL="1511997" indent="0">
              <a:buNone/>
              <a:defRPr sz="1323" b="1"/>
            </a:lvl5pPr>
            <a:lvl6pPr marL="1889996" indent="0">
              <a:buNone/>
              <a:defRPr sz="1323" b="1"/>
            </a:lvl6pPr>
            <a:lvl7pPr marL="2267995" indent="0">
              <a:buNone/>
              <a:defRPr sz="1323" b="1"/>
            </a:lvl7pPr>
            <a:lvl8pPr marL="2645995" indent="0">
              <a:buNone/>
              <a:defRPr sz="1323" b="1"/>
            </a:lvl8pPr>
            <a:lvl9pPr marL="3023994"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67EC509-F823-4DC6-A7E8-89EE8EFE0F5F}" type="datetimeFigureOut">
              <a:rPr kumimoji="1" lang="ja-JP" altLang="en-US" smtClean="0"/>
              <a:t>2025/3/10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69F04E7-2A9E-43D8-85AD-BDF6FCCE6B88}" type="slidenum">
              <a:rPr kumimoji="1" lang="ja-JP" altLang="en-US" smtClean="0"/>
              <a:t>‹#›</a:t>
            </a:fld>
            <a:endParaRPr kumimoji="1" lang="ja-JP" altLang="en-US"/>
          </a:p>
        </p:txBody>
      </p:sp>
    </p:spTree>
    <p:extLst>
      <p:ext uri="{BB962C8B-B14F-4D97-AF65-F5344CB8AC3E}">
        <p14:creationId xmlns:p14="http://schemas.microsoft.com/office/powerpoint/2010/main" val="1359099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67EC509-F823-4DC6-A7E8-89EE8EFE0F5F}" type="datetimeFigureOut">
              <a:rPr kumimoji="1" lang="ja-JP" altLang="en-US" smtClean="0"/>
              <a:t>2025/3/10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69F04E7-2A9E-43D8-85AD-BDF6FCCE6B88}" type="slidenum">
              <a:rPr kumimoji="1" lang="ja-JP" altLang="en-US" smtClean="0"/>
              <a:t>‹#›</a:t>
            </a:fld>
            <a:endParaRPr kumimoji="1" lang="ja-JP" altLang="en-US"/>
          </a:p>
        </p:txBody>
      </p:sp>
    </p:spTree>
    <p:extLst>
      <p:ext uri="{BB962C8B-B14F-4D97-AF65-F5344CB8AC3E}">
        <p14:creationId xmlns:p14="http://schemas.microsoft.com/office/powerpoint/2010/main" val="223078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7EC509-F823-4DC6-A7E8-89EE8EFE0F5F}" type="datetimeFigureOut">
              <a:rPr kumimoji="1" lang="ja-JP" altLang="en-US" smtClean="0"/>
              <a:t>2025/3/10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69F04E7-2A9E-43D8-85AD-BDF6FCCE6B88}" type="slidenum">
              <a:rPr kumimoji="1" lang="ja-JP" altLang="en-US" smtClean="0"/>
              <a:t>‹#›</a:t>
            </a:fld>
            <a:endParaRPr kumimoji="1" lang="ja-JP" altLang="en-US"/>
          </a:p>
        </p:txBody>
      </p:sp>
    </p:spTree>
    <p:extLst>
      <p:ext uri="{BB962C8B-B14F-4D97-AF65-F5344CB8AC3E}">
        <p14:creationId xmlns:p14="http://schemas.microsoft.com/office/powerpoint/2010/main" val="582706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3" y="712788"/>
            <a:ext cx="2438192" cy="2494756"/>
          </a:xfrm>
        </p:spPr>
        <p:txBody>
          <a:bodyPr anchor="b"/>
          <a:lstStyle>
            <a:lvl1pPr>
              <a:defRPr sz="2646"/>
            </a:lvl1pPr>
          </a:lstStyle>
          <a:p>
            <a:r>
              <a:rPr lang="ja-JP" altLang="en-US"/>
              <a:t>マスター タイトルの書式設定</a:t>
            </a:r>
            <a:endParaRPr lang="en-US" dirty="0"/>
          </a:p>
        </p:txBody>
      </p:sp>
      <p:sp>
        <p:nvSpPr>
          <p:cNvPr id="3" name="Content Placeholder 2"/>
          <p:cNvSpPr>
            <a:spLocks noGrp="1"/>
          </p:cNvSpPr>
          <p:nvPr>
            <p:ph idx="1"/>
          </p:nvPr>
        </p:nvSpPr>
        <p:spPr>
          <a:xfrm>
            <a:off x="3213846" y="1539426"/>
            <a:ext cx="3827086" cy="7598117"/>
          </a:xfrm>
        </p:spPr>
        <p:txBody>
          <a:bodyPr/>
          <a:lstStyle>
            <a:lvl1pPr>
              <a:defRPr sz="2646"/>
            </a:lvl1pPr>
            <a:lvl2pPr>
              <a:defRPr sz="2315"/>
            </a:lvl2pPr>
            <a:lvl3pPr>
              <a:defRPr sz="1984"/>
            </a:lvl3pPr>
            <a:lvl4pPr>
              <a:defRPr sz="1654"/>
            </a:lvl4pPr>
            <a:lvl5pPr>
              <a:defRPr sz="1654"/>
            </a:lvl5pPr>
            <a:lvl6pPr>
              <a:defRPr sz="1654"/>
            </a:lvl6pPr>
            <a:lvl7pPr>
              <a:defRPr sz="1654"/>
            </a:lvl7pPr>
            <a:lvl8pPr>
              <a:defRPr sz="1654"/>
            </a:lvl8pPr>
            <a:lvl9pPr>
              <a:defRPr sz="165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20713" y="3207544"/>
            <a:ext cx="2438192" cy="5942372"/>
          </a:xfrm>
        </p:spPr>
        <p:txBody>
          <a:bodyPr/>
          <a:lstStyle>
            <a:lvl1pPr marL="0" indent="0">
              <a:buNone/>
              <a:defRPr sz="1323"/>
            </a:lvl1pPr>
            <a:lvl2pPr marL="377999" indent="0">
              <a:buNone/>
              <a:defRPr sz="1157"/>
            </a:lvl2pPr>
            <a:lvl3pPr marL="755998" indent="0">
              <a:buNone/>
              <a:defRPr sz="992"/>
            </a:lvl3pPr>
            <a:lvl4pPr marL="1133998" indent="0">
              <a:buNone/>
              <a:defRPr sz="827"/>
            </a:lvl4pPr>
            <a:lvl5pPr marL="1511997" indent="0">
              <a:buNone/>
              <a:defRPr sz="827"/>
            </a:lvl5pPr>
            <a:lvl6pPr marL="1889996" indent="0">
              <a:buNone/>
              <a:defRPr sz="827"/>
            </a:lvl6pPr>
            <a:lvl7pPr marL="2267995" indent="0">
              <a:buNone/>
              <a:defRPr sz="827"/>
            </a:lvl7pPr>
            <a:lvl8pPr marL="2645995" indent="0">
              <a:buNone/>
              <a:defRPr sz="827"/>
            </a:lvl8pPr>
            <a:lvl9pPr marL="3023994"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67EC509-F823-4DC6-A7E8-89EE8EFE0F5F}" type="datetimeFigureOut">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69F04E7-2A9E-43D8-85AD-BDF6FCCE6B88}" type="slidenum">
              <a:rPr kumimoji="1" lang="ja-JP" altLang="en-US" smtClean="0"/>
              <a:t>‹#›</a:t>
            </a:fld>
            <a:endParaRPr kumimoji="1" lang="ja-JP" altLang="en-US"/>
          </a:p>
        </p:txBody>
      </p:sp>
    </p:spTree>
    <p:extLst>
      <p:ext uri="{BB962C8B-B14F-4D97-AF65-F5344CB8AC3E}">
        <p14:creationId xmlns:p14="http://schemas.microsoft.com/office/powerpoint/2010/main" val="3204555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3" y="712788"/>
            <a:ext cx="2438192" cy="2494756"/>
          </a:xfrm>
        </p:spPr>
        <p:txBody>
          <a:bodyPr anchor="b"/>
          <a:lstStyle>
            <a:lvl1pPr>
              <a:defRPr sz="2646"/>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213846" y="1539426"/>
            <a:ext cx="3827086" cy="7598117"/>
          </a:xfrm>
        </p:spPr>
        <p:txBody>
          <a:bodyPr anchor="t"/>
          <a:lstStyle>
            <a:lvl1pPr marL="0" indent="0">
              <a:buNone/>
              <a:defRPr sz="2646"/>
            </a:lvl1pPr>
            <a:lvl2pPr marL="377999" indent="0">
              <a:buNone/>
              <a:defRPr sz="2315"/>
            </a:lvl2pPr>
            <a:lvl3pPr marL="755998" indent="0">
              <a:buNone/>
              <a:defRPr sz="1984"/>
            </a:lvl3pPr>
            <a:lvl4pPr marL="1133998" indent="0">
              <a:buNone/>
              <a:defRPr sz="1654"/>
            </a:lvl4pPr>
            <a:lvl5pPr marL="1511997" indent="0">
              <a:buNone/>
              <a:defRPr sz="1654"/>
            </a:lvl5pPr>
            <a:lvl6pPr marL="1889996" indent="0">
              <a:buNone/>
              <a:defRPr sz="1654"/>
            </a:lvl6pPr>
            <a:lvl7pPr marL="2267995" indent="0">
              <a:buNone/>
              <a:defRPr sz="1654"/>
            </a:lvl7pPr>
            <a:lvl8pPr marL="2645995" indent="0">
              <a:buNone/>
              <a:defRPr sz="1654"/>
            </a:lvl8pPr>
            <a:lvl9pPr marL="3023994" indent="0">
              <a:buNone/>
              <a:defRPr sz="1654"/>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20713" y="3207544"/>
            <a:ext cx="2438192" cy="5942372"/>
          </a:xfrm>
        </p:spPr>
        <p:txBody>
          <a:bodyPr/>
          <a:lstStyle>
            <a:lvl1pPr marL="0" indent="0">
              <a:buNone/>
              <a:defRPr sz="1323"/>
            </a:lvl1pPr>
            <a:lvl2pPr marL="377999" indent="0">
              <a:buNone/>
              <a:defRPr sz="1157"/>
            </a:lvl2pPr>
            <a:lvl3pPr marL="755998" indent="0">
              <a:buNone/>
              <a:defRPr sz="992"/>
            </a:lvl3pPr>
            <a:lvl4pPr marL="1133998" indent="0">
              <a:buNone/>
              <a:defRPr sz="827"/>
            </a:lvl4pPr>
            <a:lvl5pPr marL="1511997" indent="0">
              <a:buNone/>
              <a:defRPr sz="827"/>
            </a:lvl5pPr>
            <a:lvl6pPr marL="1889996" indent="0">
              <a:buNone/>
              <a:defRPr sz="827"/>
            </a:lvl6pPr>
            <a:lvl7pPr marL="2267995" indent="0">
              <a:buNone/>
              <a:defRPr sz="827"/>
            </a:lvl7pPr>
            <a:lvl8pPr marL="2645995" indent="0">
              <a:buNone/>
              <a:defRPr sz="827"/>
            </a:lvl8pPr>
            <a:lvl9pPr marL="3023994"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67EC509-F823-4DC6-A7E8-89EE8EFE0F5F}" type="datetimeFigureOut">
              <a:rPr kumimoji="1" lang="ja-JP" altLang="en-US" smtClean="0"/>
              <a:t>2025/3/10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69F04E7-2A9E-43D8-85AD-BDF6FCCE6B88}" type="slidenum">
              <a:rPr kumimoji="1" lang="ja-JP" altLang="en-US" smtClean="0"/>
              <a:t>‹#›</a:t>
            </a:fld>
            <a:endParaRPr kumimoji="1" lang="ja-JP" altLang="en-US"/>
          </a:p>
        </p:txBody>
      </p:sp>
    </p:spTree>
    <p:extLst>
      <p:ext uri="{BB962C8B-B14F-4D97-AF65-F5344CB8AC3E}">
        <p14:creationId xmlns:p14="http://schemas.microsoft.com/office/powerpoint/2010/main" val="337210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3"/>
            <a:ext cx="6520220" cy="2066589"/>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767EC509-F823-4DC6-A7E8-89EE8EFE0F5F}" type="datetimeFigureOut">
              <a:rPr kumimoji="1" lang="ja-JP" altLang="en-US" smtClean="0"/>
              <a:t>2025/3/10</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1"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869F04E7-2A9E-43D8-85AD-BDF6FCCE6B88}" type="slidenum">
              <a:rPr kumimoji="1" lang="ja-JP" altLang="en-US" smtClean="0"/>
              <a:t>‹#›</a:t>
            </a:fld>
            <a:endParaRPr kumimoji="1" lang="ja-JP" altLang="en-US"/>
          </a:p>
        </p:txBody>
      </p:sp>
    </p:spTree>
    <p:extLst>
      <p:ext uri="{BB962C8B-B14F-4D97-AF65-F5344CB8AC3E}">
        <p14:creationId xmlns:p14="http://schemas.microsoft.com/office/powerpoint/2010/main" val="186890225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755998" rtl="0" eaLnBrk="1" latinLnBrk="0" hangingPunct="1">
        <a:lnSpc>
          <a:spcPct val="90000"/>
        </a:lnSpc>
        <a:spcBef>
          <a:spcPct val="0"/>
        </a:spcBef>
        <a:buNone/>
        <a:defRPr kumimoji="1" sz="3638" kern="1200">
          <a:solidFill>
            <a:schemeClr val="tx1"/>
          </a:solidFill>
          <a:latin typeface="+mj-lt"/>
          <a:ea typeface="+mj-ea"/>
          <a:cs typeface="+mj-cs"/>
        </a:defRPr>
      </a:lvl1pPr>
    </p:titleStyle>
    <p:bodyStyle>
      <a:lvl1pPr marL="189000" indent="-189000" algn="l" defTabSz="755998"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99" indent="-189000" algn="l" defTabSz="755998"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98" indent="-189000" algn="l" defTabSz="755998" rtl="0" eaLnBrk="1" latinLnBrk="0" hangingPunct="1">
        <a:lnSpc>
          <a:spcPct val="90000"/>
        </a:lnSpc>
        <a:spcBef>
          <a:spcPts val="413"/>
        </a:spcBef>
        <a:buFont typeface="Arial" panose="020B0604020202020204" pitchFamily="34" charset="0"/>
        <a:buChar char="•"/>
        <a:defRPr kumimoji="1" sz="1654" kern="1200">
          <a:solidFill>
            <a:schemeClr val="tx1"/>
          </a:solidFill>
          <a:latin typeface="+mn-lt"/>
          <a:ea typeface="+mn-ea"/>
          <a:cs typeface="+mn-cs"/>
        </a:defRPr>
      </a:lvl3pPr>
      <a:lvl4pPr marL="1322997" indent="-189000" algn="l" defTabSz="755998"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997" indent="-189000" algn="l" defTabSz="755998"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996" indent="-189000" algn="l" defTabSz="755998"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995" indent="-189000" algn="l" defTabSz="755998"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994" indent="-189000" algn="l" defTabSz="755998"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994" indent="-189000" algn="l" defTabSz="755998"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98" rtl="0" eaLnBrk="1" latinLnBrk="0" hangingPunct="1">
        <a:defRPr kumimoji="1" sz="1488" kern="1200">
          <a:solidFill>
            <a:schemeClr val="tx1"/>
          </a:solidFill>
          <a:latin typeface="+mn-lt"/>
          <a:ea typeface="+mn-ea"/>
          <a:cs typeface="+mn-cs"/>
        </a:defRPr>
      </a:lvl1pPr>
      <a:lvl2pPr marL="377999" algn="l" defTabSz="755998" rtl="0" eaLnBrk="1" latinLnBrk="0" hangingPunct="1">
        <a:defRPr kumimoji="1" sz="1488" kern="1200">
          <a:solidFill>
            <a:schemeClr val="tx1"/>
          </a:solidFill>
          <a:latin typeface="+mn-lt"/>
          <a:ea typeface="+mn-ea"/>
          <a:cs typeface="+mn-cs"/>
        </a:defRPr>
      </a:lvl2pPr>
      <a:lvl3pPr marL="755998" algn="l" defTabSz="755998" rtl="0" eaLnBrk="1" latinLnBrk="0" hangingPunct="1">
        <a:defRPr kumimoji="1" sz="1488" kern="1200">
          <a:solidFill>
            <a:schemeClr val="tx1"/>
          </a:solidFill>
          <a:latin typeface="+mn-lt"/>
          <a:ea typeface="+mn-ea"/>
          <a:cs typeface="+mn-cs"/>
        </a:defRPr>
      </a:lvl3pPr>
      <a:lvl4pPr marL="1133998" algn="l" defTabSz="755998" rtl="0" eaLnBrk="1" latinLnBrk="0" hangingPunct="1">
        <a:defRPr kumimoji="1" sz="1488" kern="1200">
          <a:solidFill>
            <a:schemeClr val="tx1"/>
          </a:solidFill>
          <a:latin typeface="+mn-lt"/>
          <a:ea typeface="+mn-ea"/>
          <a:cs typeface="+mn-cs"/>
        </a:defRPr>
      </a:lvl4pPr>
      <a:lvl5pPr marL="1511997" algn="l" defTabSz="755998" rtl="0" eaLnBrk="1" latinLnBrk="0" hangingPunct="1">
        <a:defRPr kumimoji="1" sz="1488" kern="1200">
          <a:solidFill>
            <a:schemeClr val="tx1"/>
          </a:solidFill>
          <a:latin typeface="+mn-lt"/>
          <a:ea typeface="+mn-ea"/>
          <a:cs typeface="+mn-cs"/>
        </a:defRPr>
      </a:lvl5pPr>
      <a:lvl6pPr marL="1889996" algn="l" defTabSz="755998" rtl="0" eaLnBrk="1" latinLnBrk="0" hangingPunct="1">
        <a:defRPr kumimoji="1" sz="1488" kern="1200">
          <a:solidFill>
            <a:schemeClr val="tx1"/>
          </a:solidFill>
          <a:latin typeface="+mn-lt"/>
          <a:ea typeface="+mn-ea"/>
          <a:cs typeface="+mn-cs"/>
        </a:defRPr>
      </a:lvl6pPr>
      <a:lvl7pPr marL="2267995" algn="l" defTabSz="755998" rtl="0" eaLnBrk="1" latinLnBrk="0" hangingPunct="1">
        <a:defRPr kumimoji="1" sz="1488" kern="1200">
          <a:solidFill>
            <a:schemeClr val="tx1"/>
          </a:solidFill>
          <a:latin typeface="+mn-lt"/>
          <a:ea typeface="+mn-ea"/>
          <a:cs typeface="+mn-cs"/>
        </a:defRPr>
      </a:lvl7pPr>
      <a:lvl8pPr marL="2645995" algn="l" defTabSz="755998" rtl="0" eaLnBrk="1" latinLnBrk="0" hangingPunct="1">
        <a:defRPr kumimoji="1" sz="1488" kern="1200">
          <a:solidFill>
            <a:schemeClr val="tx1"/>
          </a:solidFill>
          <a:latin typeface="+mn-lt"/>
          <a:ea typeface="+mn-ea"/>
          <a:cs typeface="+mn-cs"/>
        </a:defRPr>
      </a:lvl8pPr>
      <a:lvl9pPr marL="3023994" algn="l" defTabSz="755998"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gif"/><Relationship Id="rId7"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27000"/>
          </a:schemeClr>
        </a:solidFill>
        <a:effectLst/>
      </p:bgPr>
    </p:bg>
    <p:spTree>
      <p:nvGrpSpPr>
        <p:cNvPr id="1" name=""/>
        <p:cNvGrpSpPr/>
        <p:nvPr/>
      </p:nvGrpSpPr>
      <p:grpSpPr>
        <a:xfrm>
          <a:off x="0" y="0"/>
          <a:ext cx="0" cy="0"/>
          <a:chOff x="0" y="0"/>
          <a:chExt cx="0" cy="0"/>
        </a:xfrm>
      </p:grpSpPr>
      <p:pic>
        <p:nvPicPr>
          <p:cNvPr id="7" name="図 6" descr="ブロッコリーのクローズアップ&#10;&#10;低い精度で自動的に生成された説明">
            <a:extLst>
              <a:ext uri="{FF2B5EF4-FFF2-40B4-BE49-F238E27FC236}">
                <a16:creationId xmlns:a16="http://schemas.microsoft.com/office/drawing/2014/main" id="{8FA5106A-D815-1D26-CCAD-787D464B82AA}"/>
              </a:ext>
            </a:extLst>
          </p:cNvPr>
          <p:cNvPicPr>
            <a:picLocks noGrp="1" noRot="1" noChangeAspect="1" noMove="1" noResize="1" noEditPoints="1" noAdjustHandles="1" noChangeArrowheads="1" noChangeShapeType="1" noCrop="1"/>
          </p:cNvPicPr>
          <p:nvPr/>
        </p:nvPicPr>
        <p:blipFill rotWithShape="1">
          <a:blip r:embed="rId3" cstate="print">
            <a:alphaModFix/>
            <a:extLst>
              <a:ext uri="{28A0092B-C50C-407E-A947-70E740481C1C}">
                <a14:useLocalDpi xmlns:a14="http://schemas.microsoft.com/office/drawing/2010/main" val="0"/>
              </a:ext>
            </a:extLst>
          </a:blip>
          <a:srcRect l="67140" t="1" r="2" b="30379"/>
          <a:stretch/>
        </p:blipFill>
        <p:spPr>
          <a:xfrm>
            <a:off x="7780" y="-1"/>
            <a:ext cx="7559675" cy="10691813"/>
          </a:xfrm>
          <a:prstGeom prst="rect">
            <a:avLst/>
          </a:prstGeom>
        </p:spPr>
      </p:pic>
      <p:pic>
        <p:nvPicPr>
          <p:cNvPr id="37" name="図 36"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399634A1-DD6C-6248-B997-C99B5437C7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2860" y="5494263"/>
            <a:ext cx="2015368" cy="3280355"/>
          </a:xfrm>
          <a:prstGeom prst="rect">
            <a:avLst/>
          </a:prstGeom>
        </p:spPr>
      </p:pic>
      <p:pic>
        <p:nvPicPr>
          <p:cNvPr id="29" name="図 28" descr="グラフィカル ユーザー インターフェイス&#10;&#10;AI によって生成されたコンテンツは間違っている可能性があります。">
            <a:extLst>
              <a:ext uri="{FF2B5EF4-FFF2-40B4-BE49-F238E27FC236}">
                <a16:creationId xmlns:a16="http://schemas.microsoft.com/office/drawing/2014/main" id="{5DC91698-E46E-B85E-749B-088F712788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3642" y="5354061"/>
            <a:ext cx="1951602" cy="3446538"/>
          </a:xfrm>
          <a:prstGeom prst="rect">
            <a:avLst/>
          </a:prstGeom>
        </p:spPr>
      </p:pic>
      <p:pic>
        <p:nvPicPr>
          <p:cNvPr id="9" name="図 8" descr="ロゴ&#10;&#10;自動的に生成された説明">
            <a:extLst>
              <a:ext uri="{FF2B5EF4-FFF2-40B4-BE49-F238E27FC236}">
                <a16:creationId xmlns:a16="http://schemas.microsoft.com/office/drawing/2014/main" id="{3B17CECF-F44D-A5D1-DD91-B3490D1CE1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3711" y="1207636"/>
            <a:ext cx="1024802" cy="950605"/>
          </a:xfrm>
          <a:prstGeom prst="rect">
            <a:avLst/>
          </a:prstGeom>
        </p:spPr>
      </p:pic>
      <p:sp>
        <p:nvSpPr>
          <p:cNvPr id="11" name="テキスト プレースホルダー 225">
            <a:extLst>
              <a:ext uri="{FF2B5EF4-FFF2-40B4-BE49-F238E27FC236}">
                <a16:creationId xmlns:a16="http://schemas.microsoft.com/office/drawing/2014/main" id="{B38A7C8B-6C11-52A4-6BA1-E8BF1535DE85}"/>
              </a:ext>
            </a:extLst>
          </p:cNvPr>
          <p:cNvSpPr txBox="1">
            <a:spLocks/>
          </p:cNvSpPr>
          <p:nvPr/>
        </p:nvSpPr>
        <p:spPr>
          <a:xfrm>
            <a:off x="653979" y="188589"/>
            <a:ext cx="6249783" cy="418413"/>
          </a:xfrm>
          <a:prstGeom prst="rect">
            <a:avLst/>
          </a:prstGeom>
        </p:spPr>
        <p:txBody>
          <a:bodyPr>
            <a:noAutofit/>
          </a:bodyPr>
          <a:lstStyle>
            <a:lvl1pPr marL="240030" indent="-240030" algn="l" defTabSz="960120" rtl="0" eaLnBrk="1" latinLnBrk="0" hangingPunct="1">
              <a:lnSpc>
                <a:spcPct val="90000"/>
              </a:lnSpc>
              <a:spcBef>
                <a:spcPts val="1050"/>
              </a:spcBef>
              <a:buFont typeface="Arial" panose="020B0604020202020204" pitchFamily="34" charset="0"/>
              <a:buChar char="•"/>
              <a:defRPr kumimoji="1" sz="2940" kern="1200">
                <a:solidFill>
                  <a:schemeClr val="tx1"/>
                </a:solidFill>
                <a:latin typeface="+mn-lt"/>
                <a:ea typeface="+mn-ea"/>
                <a:cs typeface="+mn-cs"/>
              </a:defRPr>
            </a:lvl1pPr>
            <a:lvl2pPr marL="720090" indent="-240030" algn="l" defTabSz="960120"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200150" indent="-240030" algn="l" defTabSz="960120"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80210" indent="-240030" algn="l" defTabSz="960120"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60270" indent="-240030" algn="l" defTabSz="960120"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40330" indent="-240030" algn="l" defTabSz="960120"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20390" indent="-240030" algn="l" defTabSz="960120"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600450" indent="-240030" algn="l" defTabSz="960120"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80510" indent="-240030" algn="l" defTabSz="960120"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a:lstStyle>
          <a:p>
            <a:pPr marL="0" indent="0" algn="ctr" defTabSz="755998">
              <a:lnSpc>
                <a:spcPts val="2992"/>
              </a:lnSpc>
              <a:spcBef>
                <a:spcPts val="0"/>
              </a:spcBef>
              <a:buNone/>
            </a:pPr>
            <a:r>
              <a:rPr lang="ja-JP" altLang="en-US" sz="2205" b="1" spc="79" dirty="0">
                <a:solidFill>
                  <a:schemeClr val="bg1"/>
                </a:solidFill>
                <a:latin typeface="Noto Sans CJK JP Light" panose="020B0300000000000000" pitchFamily="34" charset="-128"/>
                <a:ea typeface="Noto Sans CJK JP Light" panose="020B0300000000000000" pitchFamily="34" charset="-128"/>
              </a:rPr>
              <a:t>医師採用・医療機関取扱サプリメント</a:t>
            </a:r>
          </a:p>
        </p:txBody>
      </p:sp>
      <p:sp>
        <p:nvSpPr>
          <p:cNvPr id="15" name="テキスト プレースホルダー 225">
            <a:extLst>
              <a:ext uri="{FF2B5EF4-FFF2-40B4-BE49-F238E27FC236}">
                <a16:creationId xmlns:a16="http://schemas.microsoft.com/office/drawing/2014/main" id="{492E358A-4C3B-D9FB-723E-C90B29AB230A}"/>
              </a:ext>
            </a:extLst>
          </p:cNvPr>
          <p:cNvSpPr txBox="1">
            <a:spLocks/>
          </p:cNvSpPr>
          <p:nvPr/>
        </p:nvSpPr>
        <p:spPr>
          <a:xfrm>
            <a:off x="1121025" y="604953"/>
            <a:ext cx="5307517" cy="264252"/>
          </a:xfrm>
          <a:prstGeom prst="rect">
            <a:avLst/>
          </a:prstGeom>
        </p:spPr>
        <p:txBody>
          <a:bodyPr vert="horz" lIns="71997" tIns="35998" rIns="71997" bIns="35998"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400" kern="1200" spc="300">
                <a:solidFill>
                  <a:schemeClr val="tx1"/>
                </a:solidFill>
                <a:latin typeface="HGｺﾞｼｯｸM" panose="020B0609000000000000" pitchFamily="49" charset="-128"/>
                <a:ea typeface="HGｺﾞｼｯｸM" panose="020B0609000000000000" pitchFamily="49" charset="-128"/>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defTabSz="595222">
              <a:lnSpc>
                <a:spcPts val="1732"/>
              </a:lnSpc>
              <a:spcBef>
                <a:spcPts val="0"/>
              </a:spcBef>
            </a:pPr>
            <a:r>
              <a:rPr lang="en-US" altLang="ja-JP" sz="1575" b="1" spc="0" dirty="0">
                <a:solidFill>
                  <a:schemeClr val="bg1"/>
                </a:solidFill>
                <a:latin typeface="Noto Sans CJK JP Light" panose="020B0300000000000000" pitchFamily="34" charset="-128"/>
                <a:ea typeface="Noto Sans CJK JP Light" panose="020B0300000000000000" pitchFamily="34" charset="-128"/>
              </a:rPr>
              <a:t>Medical </a:t>
            </a:r>
            <a:r>
              <a:rPr lang="en-US" altLang="ja-JP" sz="1600" b="1" kern="0" spc="0" dirty="0">
                <a:solidFill>
                  <a:schemeClr val="bg1"/>
                </a:solidFill>
                <a:latin typeface="Yu Gothic UI Semibold" panose="020B0700000000000000" pitchFamily="50" charset="-128"/>
                <a:ea typeface="Yu Gothic UI Semibold" panose="020B0700000000000000" pitchFamily="50" charset="-128"/>
              </a:rPr>
              <a:t>Garden angelica </a:t>
            </a:r>
            <a:r>
              <a:rPr lang="en-US" altLang="ja-JP" sz="1575" b="1" kern="0" spc="0" dirty="0">
                <a:solidFill>
                  <a:schemeClr val="bg1"/>
                </a:solidFill>
                <a:latin typeface="Yu Gothic UI Semibold" panose="020B0700000000000000" pitchFamily="50" charset="-128"/>
                <a:ea typeface="Noto Sans CJK JP Light" panose="020B0300000000000000" pitchFamily="34" charset="-128"/>
              </a:rPr>
              <a:t>S</a:t>
            </a:r>
            <a:r>
              <a:rPr lang="en-US" altLang="ja-JP" sz="1575" b="1" spc="0" dirty="0">
                <a:solidFill>
                  <a:schemeClr val="bg1"/>
                </a:solidFill>
                <a:latin typeface="Noto Sans CJK JP Light" panose="020B0300000000000000" pitchFamily="34" charset="-128"/>
                <a:ea typeface="Noto Sans CJK JP Light" panose="020B0300000000000000" pitchFamily="34" charset="-128"/>
              </a:rPr>
              <a:t>upplements </a:t>
            </a:r>
            <a:endParaRPr lang="ja-JP" altLang="en-US" sz="1575" b="1" spc="0" dirty="0">
              <a:solidFill>
                <a:schemeClr val="bg1"/>
              </a:solidFill>
              <a:latin typeface="Noto Sans CJK JP Light" panose="020B0300000000000000" pitchFamily="34" charset="-128"/>
              <a:ea typeface="Noto Sans CJK JP Light" panose="020B0300000000000000" pitchFamily="34" charset="-128"/>
            </a:endParaRPr>
          </a:p>
        </p:txBody>
      </p:sp>
      <p:sp>
        <p:nvSpPr>
          <p:cNvPr id="102" name="四角形: 角を丸くする 101">
            <a:extLst>
              <a:ext uri="{FF2B5EF4-FFF2-40B4-BE49-F238E27FC236}">
                <a16:creationId xmlns:a16="http://schemas.microsoft.com/office/drawing/2014/main" id="{2E308176-4B66-E1CB-6DB3-FF8ED17DEA3D}"/>
              </a:ext>
            </a:extLst>
          </p:cNvPr>
          <p:cNvSpPr/>
          <p:nvPr/>
        </p:nvSpPr>
        <p:spPr>
          <a:xfrm>
            <a:off x="994039" y="8746704"/>
            <a:ext cx="2520000" cy="756000"/>
          </a:xfrm>
          <a:prstGeom prst="roundRect">
            <a:avLst>
              <a:gd name="adj" fmla="val 3512"/>
            </a:avLst>
          </a:prstGeom>
          <a:solidFill>
            <a:schemeClr val="accent6">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06" name="テキスト プレースホルダー 214">
            <a:extLst>
              <a:ext uri="{FF2B5EF4-FFF2-40B4-BE49-F238E27FC236}">
                <a16:creationId xmlns:a16="http://schemas.microsoft.com/office/drawing/2014/main" id="{B7DD6F28-3C0A-E120-C2A5-587064918A1E}"/>
              </a:ext>
            </a:extLst>
          </p:cNvPr>
          <p:cNvSpPr txBox="1">
            <a:spLocks/>
          </p:cNvSpPr>
          <p:nvPr/>
        </p:nvSpPr>
        <p:spPr>
          <a:xfrm>
            <a:off x="1050720" y="8748678"/>
            <a:ext cx="2426440" cy="462342"/>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just">
              <a:lnSpc>
                <a:spcPts val="1300"/>
              </a:lnSpc>
              <a:spcBef>
                <a:spcPts val="0"/>
              </a:spcBef>
              <a:spcAft>
                <a:spcPts val="300"/>
              </a:spcAft>
            </a:pPr>
            <a:r>
              <a:rPr lang="ja-JP" altLang="en-US" sz="1000" spc="120" dirty="0">
                <a:latin typeface="Yu Gothic UI Semibold" panose="020B0700000000000000" pitchFamily="50" charset="-128"/>
                <a:ea typeface="Yu Gothic UI Semibold" panose="020B0700000000000000" pitchFamily="50" charset="-128"/>
              </a:rPr>
              <a:t>主要配合成分</a:t>
            </a:r>
            <a:r>
              <a:rPr lang="ja-JP" altLang="en-US" sz="1000" dirty="0">
                <a:latin typeface="Yu Gothic UI Semibold" panose="020B0700000000000000" pitchFamily="50" charset="-128"/>
                <a:ea typeface="Yu Gothic UI Semibold" panose="020B0700000000000000" pitchFamily="50" charset="-128"/>
              </a:rPr>
              <a:t>（ </a:t>
            </a:r>
            <a:r>
              <a:rPr lang="en-US" altLang="ja-JP" sz="1000" dirty="0">
                <a:latin typeface="Yu Gothic UI Semibold" panose="020B0700000000000000" pitchFamily="50" charset="-128"/>
                <a:ea typeface="Yu Gothic UI Semibold" panose="020B0700000000000000" pitchFamily="50" charset="-128"/>
              </a:rPr>
              <a:t>1 </a:t>
            </a:r>
            <a:r>
              <a:rPr lang="ja-JP" altLang="en-US" sz="1000" dirty="0">
                <a:latin typeface="Yu Gothic UI Semibold" panose="020B0700000000000000" pitchFamily="50" charset="-128"/>
                <a:ea typeface="Yu Gothic UI Semibold" panose="020B0700000000000000" pitchFamily="50" charset="-128"/>
              </a:rPr>
              <a:t>カプセル</a:t>
            </a:r>
            <a:r>
              <a:rPr lang="en-US" altLang="ja-JP" sz="1000" dirty="0">
                <a:latin typeface="Yu Gothic UI Semibold" panose="020B0700000000000000" pitchFamily="50" charset="-128"/>
                <a:ea typeface="Yu Gothic UI Semibold" panose="020B0700000000000000" pitchFamily="50" charset="-128"/>
              </a:rPr>
              <a:t>  210 ㎎</a:t>
            </a:r>
            <a:r>
              <a:rPr lang="ja-JP" altLang="en-US" sz="1000" dirty="0">
                <a:latin typeface="Yu Gothic UI Semibold" panose="020B0700000000000000" pitchFamily="50" charset="-128"/>
                <a:ea typeface="Yu Gothic UI Semibold" panose="020B0700000000000000" pitchFamily="50" charset="-128"/>
              </a:rPr>
              <a:t>中</a:t>
            </a:r>
            <a:r>
              <a:rPr lang="en-US" altLang="ja-JP" sz="1000" dirty="0">
                <a:latin typeface="Yu Gothic UI Semibold" panose="020B0700000000000000" pitchFamily="50" charset="-128"/>
                <a:ea typeface="Yu Gothic UI Semibold" panose="020B0700000000000000" pitchFamily="50" charset="-128"/>
              </a:rPr>
              <a:t> </a:t>
            </a:r>
            <a:r>
              <a:rPr lang="ja-JP" altLang="en-US" sz="1000" dirty="0">
                <a:latin typeface="Yu Gothic UI Semibold" panose="020B0700000000000000" pitchFamily="50" charset="-128"/>
                <a:ea typeface="Yu Gothic UI Semibold" panose="020B0700000000000000" pitchFamily="50" charset="-128"/>
              </a:rPr>
              <a:t>）</a:t>
            </a:r>
          </a:p>
          <a:p>
            <a:pPr algn="just">
              <a:lnSpc>
                <a:spcPts val="1300"/>
              </a:lnSpc>
              <a:spcBef>
                <a:spcPts val="0"/>
              </a:spcBef>
            </a:pPr>
            <a:r>
              <a:rPr lang="ja-JP" altLang="en-US" sz="1000" spc="140" dirty="0">
                <a:latin typeface="Yu Gothic UI Semibold" panose="020B0700000000000000" pitchFamily="50" charset="-128"/>
                <a:ea typeface="Yu Gothic UI Semibold" panose="020B0700000000000000" pitchFamily="50" charset="-128"/>
              </a:rPr>
              <a:t>ガーデンアンゼリカエキス末</a:t>
            </a:r>
            <a:r>
              <a:rPr lang="ja-JP" altLang="en-US" sz="1000" spc="120" dirty="0">
                <a:latin typeface="Yu Gothic UI Semibold" panose="020B0700000000000000" pitchFamily="50" charset="-128"/>
                <a:ea typeface="Yu Gothic UI Semibold" panose="020B0700000000000000" pitchFamily="50" charset="-128"/>
              </a:rPr>
              <a:t>・・ </a:t>
            </a:r>
            <a:r>
              <a:rPr lang="en-US" altLang="ja-JP" sz="1000" spc="120" dirty="0">
                <a:latin typeface="Yu Gothic UI Semibold" panose="020B0700000000000000" pitchFamily="50" charset="-128"/>
                <a:ea typeface="Yu Gothic UI Semibold" panose="020B0700000000000000" pitchFamily="50" charset="-128"/>
              </a:rPr>
              <a:t>7.5㎎</a:t>
            </a:r>
            <a:r>
              <a:rPr lang="en-US" altLang="ja-JP" sz="1000" spc="120" baseline="30000" dirty="0">
                <a:latin typeface="Yu Gothic UI Semibold" panose="020B0700000000000000" pitchFamily="50" charset="-128"/>
                <a:ea typeface="Yu Gothic UI Semibold" panose="020B0700000000000000" pitchFamily="50" charset="-128"/>
              </a:rPr>
              <a:t>※</a:t>
            </a:r>
          </a:p>
          <a:p>
            <a:pPr algn="just">
              <a:lnSpc>
                <a:spcPts val="1300"/>
              </a:lnSpc>
              <a:spcBef>
                <a:spcPts val="0"/>
              </a:spcBef>
            </a:pPr>
            <a:r>
              <a:rPr lang="ja-JP" altLang="en-US" sz="1000" spc="120" dirty="0">
                <a:latin typeface="Yu Gothic UI Semibold" panose="020B0700000000000000" pitchFamily="50" charset="-128"/>
                <a:ea typeface="Yu Gothic UI Semibold" panose="020B0700000000000000" pitchFamily="50" charset="-128"/>
              </a:rPr>
              <a:t>フェルラ酸</a:t>
            </a:r>
            <a:r>
              <a:rPr lang="ja-JP" altLang="en-US" sz="1000" spc="190" dirty="0">
                <a:latin typeface="Yu Gothic UI Semibold" panose="020B0700000000000000" pitchFamily="50" charset="-128"/>
                <a:ea typeface="Yu Gothic UI Semibold" panose="020B0700000000000000" pitchFamily="50" charset="-128"/>
              </a:rPr>
              <a:t>・・・・・・・・・・・・・</a:t>
            </a:r>
            <a:r>
              <a:rPr lang="ja-JP" altLang="en-US" sz="1000" spc="170" dirty="0">
                <a:latin typeface="Yu Gothic UI Semibold" panose="020B0700000000000000" pitchFamily="50" charset="-128"/>
                <a:ea typeface="Yu Gothic UI Semibold" panose="020B0700000000000000" pitchFamily="50" charset="-128"/>
              </a:rPr>
              <a:t> </a:t>
            </a:r>
            <a:r>
              <a:rPr lang="en-US" altLang="ja-JP" sz="1000" spc="170" dirty="0">
                <a:latin typeface="Yu Gothic UI Semibold" panose="020B0700000000000000" pitchFamily="50" charset="-128"/>
                <a:ea typeface="Yu Gothic UI Semibold" panose="020B0700000000000000" pitchFamily="50" charset="-128"/>
              </a:rPr>
              <a:t>50</a:t>
            </a:r>
            <a:r>
              <a:rPr lang="ja-JP" altLang="en-US" sz="1000" spc="150" dirty="0">
                <a:latin typeface="Yu Gothic UI Semibold" panose="020B0700000000000000" pitchFamily="50" charset="-128"/>
                <a:ea typeface="Yu Gothic UI Semibold" panose="020B0700000000000000" pitchFamily="50" charset="-128"/>
              </a:rPr>
              <a:t>㎎</a:t>
            </a:r>
            <a:endParaRPr lang="en-US" altLang="ja-JP" sz="1000" spc="150" dirty="0">
              <a:latin typeface="Yu Gothic UI Semibold" panose="020B0700000000000000" pitchFamily="50" charset="-128"/>
              <a:ea typeface="Yu Gothic UI Semibold" panose="020B0700000000000000" pitchFamily="50" charset="-128"/>
            </a:endParaRPr>
          </a:p>
          <a:p>
            <a:pPr>
              <a:lnSpc>
                <a:spcPts val="1300"/>
              </a:lnSpc>
              <a:spcBef>
                <a:spcPts val="0"/>
              </a:spcBef>
            </a:pPr>
            <a:r>
              <a:rPr lang="ja-JP" altLang="en-US" sz="800" spc="90" dirty="0">
                <a:latin typeface="Yu Gothic UI Semibold" panose="020B0700000000000000" pitchFamily="50" charset="-128"/>
                <a:ea typeface="Yu Gothic UI Semibold" panose="020B0700000000000000" pitchFamily="50" charset="-128"/>
              </a:rPr>
              <a:t>　　　　　　　 </a:t>
            </a:r>
            <a:r>
              <a:rPr lang="en-US" altLang="ja-JP" sz="900" spc="90" dirty="0">
                <a:solidFill>
                  <a:schemeClr val="bg2">
                    <a:lumMod val="25000"/>
                  </a:schemeClr>
                </a:solidFill>
                <a:latin typeface="Yu Gothic UI Semibold" panose="020B0700000000000000" pitchFamily="50" charset="-128"/>
                <a:ea typeface="Yu Gothic UI Semibold" panose="020B0700000000000000" pitchFamily="50" charset="-128"/>
              </a:rPr>
              <a:t>※ </a:t>
            </a:r>
            <a:r>
              <a:rPr lang="ja-JP" altLang="en-US" sz="900" spc="90" dirty="0">
                <a:solidFill>
                  <a:schemeClr val="bg2">
                    <a:lumMod val="25000"/>
                  </a:schemeClr>
                </a:solidFill>
                <a:latin typeface="Yu Gothic UI Semibold" panose="020B0700000000000000" pitchFamily="50" charset="-128"/>
                <a:ea typeface="Yu Gothic UI Semibold" panose="020B0700000000000000" pitchFamily="50" charset="-128"/>
              </a:rPr>
              <a:t>当社従来品</a:t>
            </a:r>
            <a:r>
              <a:rPr lang="en-US" altLang="ja-JP" sz="900" spc="90" dirty="0">
                <a:solidFill>
                  <a:schemeClr val="bg2">
                    <a:lumMod val="25000"/>
                  </a:schemeClr>
                </a:solidFill>
                <a:latin typeface="Yu Gothic UI Semibold" panose="020B0700000000000000" pitchFamily="50" charset="-128"/>
                <a:ea typeface="Yu Gothic UI Semibold" panose="020B0700000000000000" pitchFamily="50" charset="-128"/>
              </a:rPr>
              <a:t>1.5</a:t>
            </a:r>
            <a:r>
              <a:rPr lang="ja-JP" altLang="en-US" sz="900" spc="90" dirty="0">
                <a:solidFill>
                  <a:schemeClr val="bg2">
                    <a:lumMod val="25000"/>
                  </a:schemeClr>
                </a:solidFill>
                <a:latin typeface="Yu Gothic UI Semibold" panose="020B0700000000000000" pitchFamily="50" charset="-128"/>
                <a:ea typeface="Yu Gothic UI Semibold" panose="020B0700000000000000" pitchFamily="50" charset="-128"/>
              </a:rPr>
              <a:t>倍相当</a:t>
            </a:r>
            <a:endParaRPr lang="en-US" altLang="ja-JP" sz="800" spc="90" dirty="0">
              <a:solidFill>
                <a:schemeClr val="bg2">
                  <a:lumMod val="25000"/>
                </a:schemeClr>
              </a:solidFill>
              <a:latin typeface="Yu Gothic UI Semibold" panose="020B0700000000000000" pitchFamily="50" charset="-128"/>
              <a:ea typeface="Yu Gothic UI Semibold" panose="020B0700000000000000" pitchFamily="50" charset="-128"/>
            </a:endParaRPr>
          </a:p>
        </p:txBody>
      </p:sp>
      <p:sp>
        <p:nvSpPr>
          <p:cNvPr id="128" name="テキスト プレースホルダー 215">
            <a:extLst>
              <a:ext uri="{FF2B5EF4-FFF2-40B4-BE49-F238E27FC236}">
                <a16:creationId xmlns:a16="http://schemas.microsoft.com/office/drawing/2014/main" id="{A3321122-2A5A-87DD-80F0-70D91D48DB50}"/>
              </a:ext>
            </a:extLst>
          </p:cNvPr>
          <p:cNvSpPr txBox="1">
            <a:spLocks/>
          </p:cNvSpPr>
          <p:nvPr/>
        </p:nvSpPr>
        <p:spPr>
          <a:xfrm>
            <a:off x="656287" y="4836152"/>
            <a:ext cx="2930631" cy="286411"/>
          </a:xfrm>
          <a:prstGeom prst="rect">
            <a:avLst/>
          </a:prstGeom>
        </p:spPr>
        <p:txBody>
          <a:bodyPr vert="horz" lIns="91440" tIns="45720" rIns="91440" bIns="45720" rtlCol="0">
            <a:noAutofit/>
          </a:bodyPr>
          <a:lstStyle>
            <a:lvl1pPr marL="0" marR="0" indent="0" algn="l" defTabSz="755934" rtl="0" eaLnBrk="1" fontAlgn="auto" latinLnBrk="0" hangingPunct="1">
              <a:lnSpc>
                <a:spcPts val="1200"/>
              </a:lnSpc>
              <a:spcBef>
                <a:spcPts val="827"/>
              </a:spcBef>
              <a:spcAft>
                <a:spcPts val="0"/>
              </a:spcAft>
              <a:buClrTx/>
              <a:buSzTx/>
              <a:buFont typeface="Arial" panose="020B0604020202020204" pitchFamily="34" charset="0"/>
              <a:buNone/>
              <a:tabLst/>
              <a:defRPr kumimoji="1" sz="10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r>
              <a:rPr lang="ja-JP" altLang="en-US" sz="1600" b="1" dirty="0">
                <a:solidFill>
                  <a:schemeClr val="bg1"/>
                </a:solidFill>
                <a:latin typeface="Yu Gothic UI Semibold" panose="020B0700000000000000" pitchFamily="50" charset="-128"/>
                <a:ea typeface="Yu Gothic UI Semibold" panose="020B0700000000000000" pitchFamily="50" charset="-128"/>
              </a:rPr>
              <a:t>販売価格 ： </a:t>
            </a:r>
            <a:r>
              <a:rPr lang="en-US" altLang="ja-JP" sz="2000" b="1">
                <a:solidFill>
                  <a:schemeClr val="bg1"/>
                </a:solidFill>
                <a:latin typeface="Yu Gothic UI Semibold" panose="020B0700000000000000" pitchFamily="50" charset="-128"/>
                <a:ea typeface="Yu Gothic UI Semibold" panose="020B0700000000000000" pitchFamily="50" charset="-128"/>
              </a:rPr>
              <a:t>5,000</a:t>
            </a:r>
            <a:r>
              <a:rPr lang="ja-JP" altLang="en-US" sz="1400" b="1" dirty="0">
                <a:solidFill>
                  <a:schemeClr val="bg1"/>
                </a:solidFill>
                <a:latin typeface="Yu Gothic UI Semibold" panose="020B0700000000000000" pitchFamily="50" charset="-128"/>
                <a:ea typeface="Yu Gothic UI Semibold" panose="020B0700000000000000" pitchFamily="50" charset="-128"/>
              </a:rPr>
              <a:t>円</a:t>
            </a:r>
            <a:r>
              <a:rPr lang="ja-JP" altLang="en-US" sz="1050" b="1" dirty="0">
                <a:solidFill>
                  <a:schemeClr val="bg1"/>
                </a:solidFill>
                <a:latin typeface="Yu Gothic UI Semibold" panose="020B0700000000000000" pitchFamily="50" charset="-128"/>
                <a:ea typeface="Yu Gothic UI Semibold" panose="020B0700000000000000" pitchFamily="50" charset="-128"/>
              </a:rPr>
              <a:t>（税込）</a:t>
            </a:r>
            <a:endParaRPr lang="en-US" altLang="ja-JP" sz="1400" b="1" dirty="0">
              <a:solidFill>
                <a:schemeClr val="bg1"/>
              </a:solidFill>
              <a:latin typeface="Yu Gothic UI Semibold" panose="020B0700000000000000" pitchFamily="50" charset="-128"/>
              <a:ea typeface="Yu Gothic UI Semibold" panose="020B0700000000000000" pitchFamily="50" charset="-128"/>
            </a:endParaRPr>
          </a:p>
        </p:txBody>
      </p:sp>
      <p:sp>
        <p:nvSpPr>
          <p:cNvPr id="129" name="テキスト プレースホルダー 215">
            <a:extLst>
              <a:ext uri="{FF2B5EF4-FFF2-40B4-BE49-F238E27FC236}">
                <a16:creationId xmlns:a16="http://schemas.microsoft.com/office/drawing/2014/main" id="{40B87F01-7AB9-29ED-B6B6-515504E13C86}"/>
              </a:ext>
            </a:extLst>
          </p:cNvPr>
          <p:cNvSpPr txBox="1">
            <a:spLocks/>
          </p:cNvSpPr>
          <p:nvPr/>
        </p:nvSpPr>
        <p:spPr>
          <a:xfrm>
            <a:off x="568532" y="4438127"/>
            <a:ext cx="3106274" cy="259590"/>
          </a:xfrm>
          <a:prstGeom prst="rect">
            <a:avLst/>
          </a:prstGeom>
        </p:spPr>
        <p:txBody>
          <a:bodyPr vert="horz" lIns="91440" tIns="45720" rIns="91440" bIns="45720" rtlCol="0">
            <a:noAutofit/>
          </a:bodyPr>
          <a:lstStyle>
            <a:lvl1pPr marL="0" marR="0" indent="0" algn="l" defTabSz="755934" rtl="0" eaLnBrk="1" fontAlgn="auto" latinLnBrk="0" hangingPunct="1">
              <a:lnSpc>
                <a:spcPts val="1200"/>
              </a:lnSpc>
              <a:spcBef>
                <a:spcPts val="827"/>
              </a:spcBef>
              <a:spcAft>
                <a:spcPts val="0"/>
              </a:spcAft>
              <a:buClrTx/>
              <a:buSzTx/>
              <a:buFont typeface="Arial" panose="020B0604020202020204" pitchFamily="34" charset="0"/>
              <a:buNone/>
              <a:tabLst/>
              <a:defRPr kumimoji="1" sz="10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700"/>
              </a:lnSpc>
              <a:spcBef>
                <a:spcPts val="0"/>
              </a:spcBef>
            </a:pPr>
            <a:r>
              <a:rPr lang="ja-JP" altLang="en-US" sz="2000" b="1" dirty="0">
                <a:solidFill>
                  <a:schemeClr val="bg1"/>
                </a:solidFill>
                <a:latin typeface="Yu Gothic UI Semibold" panose="020B0700000000000000" pitchFamily="50" charset="-128"/>
                <a:ea typeface="Yu Gothic UI Semibold" panose="020B0700000000000000" pitchFamily="50" charset="-128"/>
              </a:rPr>
              <a:t>カプセル</a:t>
            </a:r>
            <a:r>
              <a:rPr lang="ja-JP" altLang="en-US" sz="1600" b="1" dirty="0">
                <a:solidFill>
                  <a:schemeClr val="bg1"/>
                </a:solidFill>
                <a:latin typeface="Yu Gothic UI Semibold" panose="020B0700000000000000" pitchFamily="50" charset="-128"/>
                <a:ea typeface="Yu Gothic UI Semibold" panose="020B0700000000000000" pitchFamily="50" charset="-128"/>
              </a:rPr>
              <a:t>タイプ </a:t>
            </a:r>
            <a:r>
              <a:rPr lang="en-US" altLang="ja-JP" sz="2000" b="1" dirty="0">
                <a:solidFill>
                  <a:schemeClr val="bg1"/>
                </a:solidFill>
                <a:latin typeface="Yu Gothic UI Semibold" panose="020B0700000000000000" pitchFamily="50" charset="-128"/>
                <a:ea typeface="Yu Gothic UI Semibold" panose="020B0700000000000000" pitchFamily="50" charset="-128"/>
              </a:rPr>
              <a:t>120</a:t>
            </a:r>
            <a:r>
              <a:rPr lang="en-US" altLang="ja-JP" sz="1600" b="1" dirty="0">
                <a:solidFill>
                  <a:schemeClr val="bg1"/>
                </a:solidFill>
                <a:latin typeface="Yu Gothic UI Semibold" panose="020B0700000000000000" pitchFamily="50" charset="-128"/>
                <a:ea typeface="Yu Gothic UI Semibold" panose="020B0700000000000000" pitchFamily="50" charset="-128"/>
              </a:rPr>
              <a:t> </a:t>
            </a:r>
            <a:r>
              <a:rPr lang="ja-JP" altLang="en-US" sz="1600" b="1" dirty="0">
                <a:solidFill>
                  <a:schemeClr val="bg1"/>
                </a:solidFill>
                <a:latin typeface="Yu Gothic UI Semibold" panose="020B0700000000000000" pitchFamily="50" charset="-128"/>
                <a:ea typeface="Yu Gothic UI Semibold" panose="020B0700000000000000" pitchFamily="50" charset="-128"/>
              </a:rPr>
              <a:t>カプセル入り</a:t>
            </a:r>
          </a:p>
          <a:p>
            <a:pPr algn="ctr">
              <a:lnSpc>
                <a:spcPts val="1700"/>
              </a:lnSpc>
              <a:spcBef>
                <a:spcPts val="0"/>
              </a:spcBef>
            </a:pPr>
            <a:endParaRPr lang="en-US" altLang="ja-JP" sz="2400" b="1" dirty="0">
              <a:solidFill>
                <a:schemeClr val="bg1"/>
              </a:solidFill>
              <a:latin typeface="Yu Gothic UI Semibold" panose="020B0700000000000000" pitchFamily="50" charset="-128"/>
              <a:ea typeface="Yu Gothic UI Semibold" panose="020B0700000000000000" pitchFamily="50" charset="-128"/>
            </a:endParaRPr>
          </a:p>
        </p:txBody>
      </p:sp>
      <p:sp>
        <p:nvSpPr>
          <p:cNvPr id="130" name="テキスト プレースホルダー 213">
            <a:extLst>
              <a:ext uri="{FF2B5EF4-FFF2-40B4-BE49-F238E27FC236}">
                <a16:creationId xmlns:a16="http://schemas.microsoft.com/office/drawing/2014/main" id="{B1D15AFD-25E6-2FEE-C358-9065599218C2}"/>
              </a:ext>
            </a:extLst>
          </p:cNvPr>
          <p:cNvSpPr txBox="1">
            <a:spLocks/>
          </p:cNvSpPr>
          <p:nvPr/>
        </p:nvSpPr>
        <p:spPr>
          <a:xfrm>
            <a:off x="2442201" y="5471448"/>
            <a:ext cx="1489264" cy="198552"/>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kumimoji="1" sz="1600" b="1" kern="1200" spc="0">
                <a:solidFill>
                  <a:schemeClr val="tx1"/>
                </a:solidFill>
                <a:latin typeface="HG明朝B" panose="02020809000000000000" pitchFamily="17" charset="-128"/>
                <a:ea typeface="HG明朝B" panose="02020809000000000000" pitchFamily="17"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200"/>
              </a:lnSpc>
              <a:spcBef>
                <a:spcPts val="0"/>
              </a:spcBef>
            </a:pPr>
            <a:endParaRPr lang="ja-JP" altLang="en-US" sz="900" dirty="0">
              <a:latin typeface="Yu Gothic UI Semibold" panose="020B0700000000000000" pitchFamily="50" charset="-128"/>
              <a:ea typeface="Yu Gothic UI Semibold" panose="020B0700000000000000" pitchFamily="50" charset="-128"/>
            </a:endParaRPr>
          </a:p>
        </p:txBody>
      </p:sp>
      <p:sp>
        <p:nvSpPr>
          <p:cNvPr id="131" name="テキスト プレースホルダー 215">
            <a:extLst>
              <a:ext uri="{FF2B5EF4-FFF2-40B4-BE49-F238E27FC236}">
                <a16:creationId xmlns:a16="http://schemas.microsoft.com/office/drawing/2014/main" id="{27EF7096-9CC5-4BF2-4B02-D24F469C4B0E}"/>
              </a:ext>
            </a:extLst>
          </p:cNvPr>
          <p:cNvSpPr txBox="1">
            <a:spLocks/>
          </p:cNvSpPr>
          <p:nvPr/>
        </p:nvSpPr>
        <p:spPr>
          <a:xfrm>
            <a:off x="3978066" y="4836152"/>
            <a:ext cx="2930631" cy="286411"/>
          </a:xfrm>
          <a:prstGeom prst="rect">
            <a:avLst/>
          </a:prstGeom>
        </p:spPr>
        <p:txBody>
          <a:bodyPr vert="horz" lIns="91440" tIns="45720" rIns="91440" bIns="45720" rtlCol="0">
            <a:noAutofit/>
          </a:bodyPr>
          <a:lstStyle>
            <a:lvl1pPr marL="0" marR="0" indent="0" algn="l" defTabSz="755934" rtl="0" eaLnBrk="1" fontAlgn="auto" latinLnBrk="0" hangingPunct="1">
              <a:lnSpc>
                <a:spcPts val="1200"/>
              </a:lnSpc>
              <a:spcBef>
                <a:spcPts val="827"/>
              </a:spcBef>
              <a:spcAft>
                <a:spcPts val="0"/>
              </a:spcAft>
              <a:buClrTx/>
              <a:buSzTx/>
              <a:buFont typeface="Arial" panose="020B0604020202020204" pitchFamily="34" charset="0"/>
              <a:buNone/>
              <a:tabLst/>
              <a:defRPr kumimoji="1" sz="10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r>
              <a:rPr lang="ja-JP" altLang="en-US" sz="1600" b="1" dirty="0">
                <a:solidFill>
                  <a:schemeClr val="bg1"/>
                </a:solidFill>
                <a:latin typeface="Yu Gothic UI Semibold" panose="020B0700000000000000" pitchFamily="50" charset="-128"/>
                <a:ea typeface="Yu Gothic UI Semibold" panose="020B0700000000000000" pitchFamily="50" charset="-128"/>
              </a:rPr>
              <a:t>販売価格 ： </a:t>
            </a:r>
            <a:r>
              <a:rPr lang="en-US" altLang="ja-JP" sz="2000" b="1" dirty="0">
                <a:solidFill>
                  <a:schemeClr val="bg1"/>
                </a:solidFill>
                <a:latin typeface="Yu Gothic UI Semibold" panose="020B0700000000000000" pitchFamily="50" charset="-128"/>
                <a:ea typeface="Yu Gothic UI Semibold" panose="020B0700000000000000" pitchFamily="50" charset="-128"/>
              </a:rPr>
              <a:t>7,000</a:t>
            </a:r>
            <a:r>
              <a:rPr lang="ja-JP" altLang="en-US" sz="1400" b="1" dirty="0">
                <a:solidFill>
                  <a:schemeClr val="bg1"/>
                </a:solidFill>
                <a:latin typeface="Yu Gothic UI Semibold" panose="020B0700000000000000" pitchFamily="50" charset="-128"/>
                <a:ea typeface="Yu Gothic UI Semibold" panose="020B0700000000000000" pitchFamily="50" charset="-128"/>
              </a:rPr>
              <a:t>円</a:t>
            </a:r>
            <a:r>
              <a:rPr lang="ja-JP" altLang="en-US" sz="1050" b="1" dirty="0">
                <a:solidFill>
                  <a:schemeClr val="bg1"/>
                </a:solidFill>
                <a:latin typeface="Yu Gothic UI Semibold" panose="020B0700000000000000" pitchFamily="50" charset="-128"/>
                <a:ea typeface="Yu Gothic UI Semibold" panose="020B0700000000000000" pitchFamily="50" charset="-128"/>
              </a:rPr>
              <a:t>（税込）</a:t>
            </a:r>
            <a:endParaRPr lang="en-US" altLang="ja-JP" sz="1100" b="1" dirty="0">
              <a:solidFill>
                <a:schemeClr val="bg1"/>
              </a:solidFill>
              <a:latin typeface="Yu Gothic UI Semibold" panose="020B0700000000000000" pitchFamily="50" charset="-128"/>
              <a:ea typeface="Yu Gothic UI Semibold" panose="020B0700000000000000" pitchFamily="50" charset="-128"/>
            </a:endParaRPr>
          </a:p>
        </p:txBody>
      </p:sp>
      <p:cxnSp>
        <p:nvCxnSpPr>
          <p:cNvPr id="132" name="直線コネクタ 131">
            <a:extLst>
              <a:ext uri="{FF2B5EF4-FFF2-40B4-BE49-F238E27FC236}">
                <a16:creationId xmlns:a16="http://schemas.microsoft.com/office/drawing/2014/main" id="{936F4386-A3C6-6556-BB77-EFC60D5ECD3C}"/>
              </a:ext>
            </a:extLst>
          </p:cNvPr>
          <p:cNvCxnSpPr>
            <a:cxnSpLocks/>
          </p:cNvCxnSpPr>
          <p:nvPr/>
        </p:nvCxnSpPr>
        <p:spPr>
          <a:xfrm>
            <a:off x="863440" y="5087167"/>
            <a:ext cx="2520000" cy="0"/>
          </a:xfrm>
          <a:prstGeom prst="line">
            <a:avLst/>
          </a:prstGeom>
          <a:ln w="412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B636F4DD-CD7E-4E01-4990-1FCF592F1B53}"/>
              </a:ext>
            </a:extLst>
          </p:cNvPr>
          <p:cNvCxnSpPr>
            <a:cxnSpLocks/>
          </p:cNvCxnSpPr>
          <p:nvPr/>
        </p:nvCxnSpPr>
        <p:spPr>
          <a:xfrm>
            <a:off x="4190686" y="5088152"/>
            <a:ext cx="25200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135" name="テキスト プレースホルダー 213">
            <a:extLst>
              <a:ext uri="{FF2B5EF4-FFF2-40B4-BE49-F238E27FC236}">
                <a16:creationId xmlns:a16="http://schemas.microsoft.com/office/drawing/2014/main" id="{5069AECE-A222-453B-5077-DCD91656A8F8}"/>
              </a:ext>
            </a:extLst>
          </p:cNvPr>
          <p:cNvSpPr txBox="1">
            <a:spLocks/>
          </p:cNvSpPr>
          <p:nvPr/>
        </p:nvSpPr>
        <p:spPr>
          <a:xfrm>
            <a:off x="3814682" y="3927600"/>
            <a:ext cx="3225530" cy="496576"/>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kumimoji="1" sz="1600" b="1" kern="1200" spc="0">
                <a:solidFill>
                  <a:schemeClr val="tx1"/>
                </a:solidFill>
                <a:latin typeface="HG明朝B" panose="02020809000000000000" pitchFamily="17" charset="-128"/>
                <a:ea typeface="HG明朝B" panose="02020809000000000000" pitchFamily="17"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200"/>
              </a:lnSpc>
              <a:spcBef>
                <a:spcPts val="0"/>
              </a:spcBef>
            </a:pPr>
            <a:r>
              <a:rPr lang="ja-JP" altLang="en-US" sz="3200" dirty="0">
                <a:solidFill>
                  <a:schemeClr val="bg1"/>
                </a:solidFill>
                <a:latin typeface="Yu Gothic UI Semibold" panose="020B0700000000000000" pitchFamily="50" charset="-128"/>
                <a:ea typeface="Yu Gothic UI Semibold" panose="020B0700000000000000" pitchFamily="50" charset="-128"/>
              </a:rPr>
              <a:t>シンバル ストロング</a:t>
            </a:r>
            <a:endParaRPr lang="ja-JP" altLang="en-US" sz="6000" dirty="0">
              <a:solidFill>
                <a:schemeClr val="bg1"/>
              </a:solidFill>
              <a:latin typeface="Yu Gothic UI Semibold" panose="020B0700000000000000" pitchFamily="50" charset="-128"/>
              <a:ea typeface="Yu Gothic UI Semibold" panose="020B0700000000000000" pitchFamily="50" charset="-128"/>
            </a:endParaRPr>
          </a:p>
        </p:txBody>
      </p:sp>
      <p:sp>
        <p:nvSpPr>
          <p:cNvPr id="136" name="テキスト プレースホルダー 213">
            <a:extLst>
              <a:ext uri="{FF2B5EF4-FFF2-40B4-BE49-F238E27FC236}">
                <a16:creationId xmlns:a16="http://schemas.microsoft.com/office/drawing/2014/main" id="{A97903BB-2FA6-42D7-73D5-02F82B053507}"/>
              </a:ext>
            </a:extLst>
          </p:cNvPr>
          <p:cNvSpPr txBox="1">
            <a:spLocks/>
          </p:cNvSpPr>
          <p:nvPr/>
        </p:nvSpPr>
        <p:spPr>
          <a:xfrm>
            <a:off x="1440748" y="4150056"/>
            <a:ext cx="1374128" cy="281028"/>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kumimoji="1" sz="1600" b="1" kern="1200" spc="0">
                <a:solidFill>
                  <a:schemeClr val="tx1"/>
                </a:solidFill>
                <a:latin typeface="HG明朝B" panose="02020809000000000000" pitchFamily="17" charset="-128"/>
                <a:ea typeface="HG明朝B" panose="02020809000000000000" pitchFamily="17"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nSpc>
                <a:spcPts val="1200"/>
              </a:lnSpc>
              <a:spcBef>
                <a:spcPts val="0"/>
              </a:spcBef>
            </a:pPr>
            <a:r>
              <a:rPr lang="en-US" altLang="ja-JP" sz="1400" dirty="0">
                <a:solidFill>
                  <a:schemeClr val="bg1"/>
                </a:solidFill>
                <a:latin typeface="Yu Gothic UI Semibold" panose="020B0700000000000000" pitchFamily="50" charset="-128"/>
                <a:ea typeface="Yu Gothic UI Semibold" panose="020B0700000000000000" pitchFamily="50" charset="-128"/>
              </a:rPr>
              <a:t>SYNBAL</a:t>
            </a:r>
            <a:r>
              <a:rPr lang="ja-JP" altLang="en-US" sz="1400" dirty="0">
                <a:solidFill>
                  <a:schemeClr val="bg1"/>
                </a:solidFill>
                <a:latin typeface="Yu Gothic UI Semibold" panose="020B0700000000000000" pitchFamily="50" charset="-128"/>
                <a:ea typeface="Yu Gothic UI Semibold" panose="020B0700000000000000" pitchFamily="50" charset="-128"/>
              </a:rPr>
              <a:t> </a:t>
            </a:r>
            <a:r>
              <a:rPr lang="en-US" altLang="ja-JP" sz="1400" dirty="0">
                <a:solidFill>
                  <a:schemeClr val="bg1"/>
                </a:solidFill>
                <a:latin typeface="Yu Gothic UI Semibold" panose="020B0700000000000000" pitchFamily="50" charset="-128"/>
                <a:ea typeface="Yu Gothic UI Semibold" panose="020B0700000000000000" pitchFamily="50" charset="-128"/>
              </a:rPr>
              <a:t>MILD</a:t>
            </a:r>
            <a:endParaRPr lang="ja-JP" altLang="en-US" sz="3200" dirty="0">
              <a:solidFill>
                <a:schemeClr val="bg1"/>
              </a:solidFill>
              <a:latin typeface="Yu Gothic UI Semibold" panose="020B0700000000000000" pitchFamily="50" charset="-128"/>
              <a:ea typeface="Yu Gothic UI Semibold" panose="020B0700000000000000" pitchFamily="50" charset="-128"/>
            </a:endParaRPr>
          </a:p>
        </p:txBody>
      </p:sp>
      <p:sp>
        <p:nvSpPr>
          <p:cNvPr id="140" name="テキスト プレースホルダー 213">
            <a:extLst>
              <a:ext uri="{FF2B5EF4-FFF2-40B4-BE49-F238E27FC236}">
                <a16:creationId xmlns:a16="http://schemas.microsoft.com/office/drawing/2014/main" id="{3B579073-3D33-168D-BF8E-80CC80276132}"/>
              </a:ext>
            </a:extLst>
          </p:cNvPr>
          <p:cNvSpPr txBox="1">
            <a:spLocks/>
          </p:cNvSpPr>
          <p:nvPr/>
        </p:nvSpPr>
        <p:spPr>
          <a:xfrm>
            <a:off x="641631" y="3927003"/>
            <a:ext cx="2969203" cy="496979"/>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kumimoji="1" sz="1600" b="1" kern="1200" spc="0">
                <a:solidFill>
                  <a:schemeClr val="tx1"/>
                </a:solidFill>
                <a:latin typeface="HG明朝B" panose="02020809000000000000" pitchFamily="17" charset="-128"/>
                <a:ea typeface="HG明朝B" panose="02020809000000000000" pitchFamily="17"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200"/>
              </a:lnSpc>
              <a:spcBef>
                <a:spcPts val="0"/>
              </a:spcBef>
            </a:pPr>
            <a:r>
              <a:rPr lang="ja-JP" altLang="en-US" sz="3200" dirty="0">
                <a:solidFill>
                  <a:schemeClr val="bg1"/>
                </a:solidFill>
                <a:latin typeface="Yu Gothic UI Semibold" panose="020B0700000000000000" pitchFamily="50" charset="-128"/>
                <a:ea typeface="Yu Gothic UI Semibold" panose="020B0700000000000000" pitchFamily="50" charset="-128"/>
              </a:rPr>
              <a:t>シンバル マイルド</a:t>
            </a:r>
            <a:endParaRPr lang="ja-JP" altLang="en-US" sz="6000" dirty="0">
              <a:solidFill>
                <a:schemeClr val="bg1"/>
              </a:solidFill>
              <a:latin typeface="Yu Gothic UI Semibold" panose="020B0700000000000000" pitchFamily="50" charset="-128"/>
              <a:ea typeface="Yu Gothic UI Semibold" panose="020B0700000000000000" pitchFamily="50" charset="-128"/>
            </a:endParaRPr>
          </a:p>
        </p:txBody>
      </p:sp>
      <p:sp>
        <p:nvSpPr>
          <p:cNvPr id="153" name="テキスト プレースホルダー 213">
            <a:extLst>
              <a:ext uri="{FF2B5EF4-FFF2-40B4-BE49-F238E27FC236}">
                <a16:creationId xmlns:a16="http://schemas.microsoft.com/office/drawing/2014/main" id="{48840F96-EC35-CCB6-8F11-5E2BACFEB619}"/>
              </a:ext>
            </a:extLst>
          </p:cNvPr>
          <p:cNvSpPr txBox="1">
            <a:spLocks/>
          </p:cNvSpPr>
          <p:nvPr/>
        </p:nvSpPr>
        <p:spPr>
          <a:xfrm>
            <a:off x="4540152" y="4150056"/>
            <a:ext cx="1792535" cy="281028"/>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kumimoji="1" sz="1600" b="1" kern="1200" spc="0">
                <a:solidFill>
                  <a:schemeClr val="tx1"/>
                </a:solidFill>
                <a:latin typeface="HG明朝B" panose="02020809000000000000" pitchFamily="17" charset="-128"/>
                <a:ea typeface="HG明朝B" panose="02020809000000000000" pitchFamily="17"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200"/>
              </a:lnSpc>
              <a:spcBef>
                <a:spcPts val="0"/>
              </a:spcBef>
            </a:pPr>
            <a:r>
              <a:rPr lang="en-US" altLang="ja-JP" sz="1400" dirty="0">
                <a:solidFill>
                  <a:schemeClr val="bg1"/>
                </a:solidFill>
                <a:latin typeface="Yu Gothic UI Semibold" panose="020B0700000000000000" pitchFamily="50" charset="-128"/>
                <a:ea typeface="Yu Gothic UI Semibold" panose="020B0700000000000000" pitchFamily="50" charset="-128"/>
              </a:rPr>
              <a:t>SYNBAL</a:t>
            </a:r>
            <a:r>
              <a:rPr lang="ja-JP" altLang="en-US" sz="1400" dirty="0">
                <a:solidFill>
                  <a:schemeClr val="bg1"/>
                </a:solidFill>
                <a:latin typeface="Yu Gothic UI Semibold" panose="020B0700000000000000" pitchFamily="50" charset="-128"/>
                <a:ea typeface="Yu Gothic UI Semibold" panose="020B0700000000000000" pitchFamily="50" charset="-128"/>
              </a:rPr>
              <a:t> </a:t>
            </a:r>
            <a:r>
              <a:rPr lang="en-US" altLang="ja-JP" sz="1400" dirty="0">
                <a:solidFill>
                  <a:schemeClr val="bg1"/>
                </a:solidFill>
                <a:latin typeface="Yu Gothic UI Semibold" panose="020B0700000000000000" pitchFamily="50" charset="-128"/>
                <a:ea typeface="Yu Gothic UI Semibold" panose="020B0700000000000000" pitchFamily="50" charset="-128"/>
              </a:rPr>
              <a:t>STRONG</a:t>
            </a:r>
            <a:endParaRPr lang="ja-JP" altLang="en-US" sz="3200" dirty="0">
              <a:solidFill>
                <a:schemeClr val="bg1"/>
              </a:solidFill>
              <a:latin typeface="Yu Gothic UI Semibold" panose="020B0700000000000000" pitchFamily="50" charset="-128"/>
              <a:ea typeface="Yu Gothic UI Semibold" panose="020B0700000000000000" pitchFamily="50" charset="-128"/>
            </a:endParaRPr>
          </a:p>
        </p:txBody>
      </p:sp>
      <p:sp>
        <p:nvSpPr>
          <p:cNvPr id="161" name="正方形/長方形 160">
            <a:extLst>
              <a:ext uri="{FF2B5EF4-FFF2-40B4-BE49-F238E27FC236}">
                <a16:creationId xmlns:a16="http://schemas.microsoft.com/office/drawing/2014/main" id="{C328BF34-FFBD-130A-FA1A-18FAA679E0BD}"/>
              </a:ext>
            </a:extLst>
          </p:cNvPr>
          <p:cNvSpPr/>
          <p:nvPr/>
        </p:nvSpPr>
        <p:spPr>
          <a:xfrm>
            <a:off x="491315" y="2242391"/>
            <a:ext cx="6558498" cy="1306383"/>
          </a:xfrm>
          <a:prstGeom prst="rect">
            <a:avLst/>
          </a:prstGeom>
        </p:spPr>
        <p:txBody>
          <a:bodyPr wrap="square">
            <a:spAutoFit/>
          </a:bodyPr>
          <a:lstStyle/>
          <a:p>
            <a:pPr algn="just" fontAlgn="base">
              <a:lnSpc>
                <a:spcPts val="1800"/>
              </a:lnSpc>
              <a:spcAft>
                <a:spcPts val="600"/>
              </a:spcAft>
            </a:pPr>
            <a:r>
              <a:rPr lang="ja-JP" altLang="en-US" sz="1400" b="1" dirty="0">
                <a:solidFill>
                  <a:schemeClr val="bg1"/>
                </a:solidFill>
                <a:latin typeface="Yu Gothic UI Semibold" panose="020B0700000000000000" pitchFamily="50" charset="-128"/>
                <a:ea typeface="Yu Gothic UI Semibold" panose="020B0700000000000000" pitchFamily="50" charset="-128"/>
              </a:rPr>
              <a:t>ガーデンアンゼリカサプリメント </a:t>
            </a:r>
            <a:r>
              <a:rPr lang="en-US" altLang="ja-JP" sz="1400" b="1" dirty="0">
                <a:solidFill>
                  <a:schemeClr val="bg1"/>
                </a:solidFill>
                <a:latin typeface="Yu Gothic UI Semibold" panose="020B0700000000000000" pitchFamily="50" charset="-128"/>
                <a:ea typeface="Yu Gothic UI Semibold" panose="020B0700000000000000" pitchFamily="50" charset="-128"/>
              </a:rPr>
              <a:t>SYNBAL</a:t>
            </a:r>
            <a:r>
              <a:rPr lang="ja-JP" altLang="en-US" sz="1400" b="1" dirty="0">
                <a:solidFill>
                  <a:schemeClr val="bg1"/>
                </a:solidFill>
                <a:latin typeface="Yu Gothic UI Semibold" panose="020B0700000000000000" pitchFamily="50" charset="-128"/>
                <a:ea typeface="Yu Gothic UI Semibold" panose="020B0700000000000000" pitchFamily="50" charset="-128"/>
              </a:rPr>
              <a:t>（シンバル）は、ヒトへの幅広い可能性を持つクマリン類を含む天然素材 「 ガーデンアンゼリカ（別名：ヨーロッパ当帰）」を主成分に、    フェルラ酸を加えたサプリメントです。</a:t>
            </a:r>
            <a:endParaRPr lang="en-US" altLang="ja-JP" sz="1400" b="1" dirty="0">
              <a:solidFill>
                <a:schemeClr val="bg1"/>
              </a:solidFill>
              <a:latin typeface="Yu Gothic UI Semibold" panose="020B0700000000000000" pitchFamily="50" charset="-128"/>
              <a:ea typeface="Yu Gothic UI Semibold" panose="020B0700000000000000" pitchFamily="50" charset="-128"/>
            </a:endParaRPr>
          </a:p>
          <a:p>
            <a:pPr algn="just" fontAlgn="base">
              <a:lnSpc>
                <a:spcPts val="1800"/>
              </a:lnSpc>
            </a:pPr>
            <a:r>
              <a:rPr lang="ja-JP" altLang="en-US" sz="1400" b="1" dirty="0">
                <a:solidFill>
                  <a:schemeClr val="bg1"/>
                </a:solidFill>
                <a:latin typeface="Yu Gothic UI Semibold" panose="020B0700000000000000" pitchFamily="50" charset="-128"/>
                <a:ea typeface="Yu Gothic UI Semibold" panose="020B0700000000000000" pitchFamily="50" charset="-128"/>
              </a:rPr>
              <a:t>民族植物学的研究で様々な作用があるとされ、アーユルヴェーダでも長年使用されきた   機能性素材として、ストレスケアのために改めて注目されている、安心安全な素材です。</a:t>
            </a:r>
          </a:p>
        </p:txBody>
      </p:sp>
      <p:sp>
        <p:nvSpPr>
          <p:cNvPr id="3" name="四角形: 角を丸くする 2">
            <a:extLst>
              <a:ext uri="{FF2B5EF4-FFF2-40B4-BE49-F238E27FC236}">
                <a16:creationId xmlns:a16="http://schemas.microsoft.com/office/drawing/2014/main" id="{A0B21679-9626-0F9C-E81D-8C0FCE6244F2}"/>
              </a:ext>
            </a:extLst>
          </p:cNvPr>
          <p:cNvSpPr/>
          <p:nvPr/>
        </p:nvSpPr>
        <p:spPr>
          <a:xfrm>
            <a:off x="4276280" y="8747688"/>
            <a:ext cx="2520000" cy="756000"/>
          </a:xfrm>
          <a:prstGeom prst="roundRect">
            <a:avLst>
              <a:gd name="adj" fmla="val 3512"/>
            </a:avLst>
          </a:prstGeom>
          <a:solidFill>
            <a:schemeClr val="accent6">
              <a:lumMod val="20000"/>
              <a:lumOff val="8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4" name="テキスト プレースホルダー 214">
            <a:extLst>
              <a:ext uri="{FF2B5EF4-FFF2-40B4-BE49-F238E27FC236}">
                <a16:creationId xmlns:a16="http://schemas.microsoft.com/office/drawing/2014/main" id="{313EC662-68FF-B2B7-CAB8-C21EAD7E2E29}"/>
              </a:ext>
            </a:extLst>
          </p:cNvPr>
          <p:cNvSpPr txBox="1">
            <a:spLocks/>
          </p:cNvSpPr>
          <p:nvPr/>
        </p:nvSpPr>
        <p:spPr>
          <a:xfrm>
            <a:off x="4329036" y="8747688"/>
            <a:ext cx="2627999" cy="672475"/>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just">
              <a:lnSpc>
                <a:spcPts val="1300"/>
              </a:lnSpc>
              <a:spcBef>
                <a:spcPts val="0"/>
              </a:spcBef>
              <a:spcAft>
                <a:spcPts val="300"/>
              </a:spcAft>
            </a:pPr>
            <a:r>
              <a:rPr lang="ja-JP" altLang="en-US" sz="1000" spc="120" dirty="0">
                <a:latin typeface="Yu Gothic UI Semibold" panose="020B0700000000000000" pitchFamily="50" charset="-128"/>
                <a:ea typeface="Yu Gothic UI Semibold" panose="020B0700000000000000" pitchFamily="50" charset="-128"/>
              </a:rPr>
              <a:t>主要配合成分</a:t>
            </a:r>
            <a:r>
              <a:rPr lang="ja-JP" altLang="en-US" sz="1000" dirty="0">
                <a:latin typeface="Yu Gothic UI Semibold" panose="020B0700000000000000" pitchFamily="50" charset="-128"/>
                <a:ea typeface="Yu Gothic UI Semibold" panose="020B0700000000000000" pitchFamily="50" charset="-128"/>
              </a:rPr>
              <a:t>（ </a:t>
            </a:r>
            <a:r>
              <a:rPr lang="en-US" altLang="ja-JP" sz="1000" dirty="0">
                <a:latin typeface="Yu Gothic UI Semibold" panose="020B0700000000000000" pitchFamily="50" charset="-128"/>
                <a:ea typeface="Yu Gothic UI Semibold" panose="020B0700000000000000" pitchFamily="50" charset="-128"/>
              </a:rPr>
              <a:t>1 </a:t>
            </a:r>
            <a:r>
              <a:rPr lang="ja-JP" altLang="en-US" sz="1000" dirty="0">
                <a:latin typeface="Yu Gothic UI Semibold" panose="020B0700000000000000" pitchFamily="50" charset="-128"/>
                <a:ea typeface="Yu Gothic UI Semibold" panose="020B0700000000000000" pitchFamily="50" charset="-128"/>
              </a:rPr>
              <a:t>カプセル</a:t>
            </a:r>
            <a:r>
              <a:rPr lang="en-US" altLang="ja-JP" sz="1000" dirty="0">
                <a:latin typeface="Yu Gothic UI Semibold" panose="020B0700000000000000" pitchFamily="50" charset="-128"/>
                <a:ea typeface="Yu Gothic UI Semibold" panose="020B0700000000000000" pitchFamily="50" charset="-128"/>
              </a:rPr>
              <a:t>  225 ㎎</a:t>
            </a:r>
            <a:r>
              <a:rPr lang="ja-JP" altLang="en-US" sz="1000" dirty="0">
                <a:latin typeface="Yu Gothic UI Semibold" panose="020B0700000000000000" pitchFamily="50" charset="-128"/>
                <a:ea typeface="Yu Gothic UI Semibold" panose="020B0700000000000000" pitchFamily="50" charset="-128"/>
              </a:rPr>
              <a:t>中</a:t>
            </a:r>
            <a:r>
              <a:rPr lang="en-US" altLang="ja-JP" sz="1000" dirty="0">
                <a:latin typeface="Yu Gothic UI Semibold" panose="020B0700000000000000" pitchFamily="50" charset="-128"/>
                <a:ea typeface="Yu Gothic UI Semibold" panose="020B0700000000000000" pitchFamily="50" charset="-128"/>
              </a:rPr>
              <a:t> </a:t>
            </a:r>
            <a:r>
              <a:rPr lang="ja-JP" altLang="en-US" sz="1000" dirty="0">
                <a:latin typeface="Yu Gothic UI Semibold" panose="020B0700000000000000" pitchFamily="50" charset="-128"/>
                <a:ea typeface="Yu Gothic UI Semibold" panose="020B0700000000000000" pitchFamily="50" charset="-128"/>
              </a:rPr>
              <a:t>）</a:t>
            </a:r>
          </a:p>
          <a:p>
            <a:pPr algn="just">
              <a:lnSpc>
                <a:spcPts val="1300"/>
              </a:lnSpc>
              <a:spcBef>
                <a:spcPts val="0"/>
              </a:spcBef>
            </a:pPr>
            <a:r>
              <a:rPr lang="ja-JP" altLang="en-US" sz="1000" spc="160" dirty="0">
                <a:latin typeface="Yu Gothic UI Semibold" panose="020B0700000000000000" pitchFamily="50" charset="-128"/>
                <a:ea typeface="Yu Gothic UI Semibold" panose="020B0700000000000000" pitchFamily="50" charset="-128"/>
              </a:rPr>
              <a:t>ガーデンアンゼリカエキス末</a:t>
            </a:r>
            <a:r>
              <a:rPr lang="ja-JP" altLang="en-US" sz="1000" spc="-100" dirty="0">
                <a:latin typeface="Yu Gothic UI Semibold" panose="020B0700000000000000" pitchFamily="50" charset="-128"/>
                <a:ea typeface="Yu Gothic UI Semibold" panose="020B0700000000000000" pitchFamily="50" charset="-128"/>
              </a:rPr>
              <a:t>・ ・  </a:t>
            </a:r>
            <a:r>
              <a:rPr lang="en-US" altLang="ja-JP" sz="1000" spc="170" dirty="0">
                <a:latin typeface="Yu Gothic UI Semibold" panose="020B0700000000000000" pitchFamily="50" charset="-128"/>
                <a:ea typeface="Yu Gothic UI Semibold" panose="020B0700000000000000" pitchFamily="50" charset="-128"/>
              </a:rPr>
              <a:t>37</a:t>
            </a:r>
            <a:r>
              <a:rPr lang="en-US" altLang="ja-JP" sz="1000" spc="80" dirty="0">
                <a:latin typeface="Yu Gothic UI Semibold" panose="020B0700000000000000" pitchFamily="50" charset="-128"/>
                <a:ea typeface="Yu Gothic UI Semibold" panose="020B0700000000000000" pitchFamily="50" charset="-128"/>
              </a:rPr>
              <a:t>.</a:t>
            </a:r>
            <a:r>
              <a:rPr lang="en-US" altLang="ja-JP" sz="1000" spc="170" dirty="0">
                <a:latin typeface="Yu Gothic UI Semibold" panose="020B0700000000000000" pitchFamily="50" charset="-128"/>
                <a:ea typeface="Yu Gothic UI Semibold" panose="020B0700000000000000" pitchFamily="50" charset="-128"/>
              </a:rPr>
              <a:t>5</a:t>
            </a:r>
            <a:r>
              <a:rPr lang="ja-JP" altLang="en-US" sz="1000" spc="170" dirty="0">
                <a:latin typeface="Yu Gothic UI Semibold" panose="020B0700000000000000" pitchFamily="50" charset="-128"/>
                <a:ea typeface="Yu Gothic UI Semibold" panose="020B0700000000000000" pitchFamily="50" charset="-128"/>
              </a:rPr>
              <a:t>㎎</a:t>
            </a:r>
            <a:r>
              <a:rPr lang="en-US" altLang="ja-JP" sz="1000" spc="170" baseline="30000" dirty="0">
                <a:latin typeface="Yu Gothic UI Semibold" panose="020B0700000000000000" pitchFamily="50" charset="-128"/>
                <a:ea typeface="Yu Gothic UI Semibold" panose="020B0700000000000000" pitchFamily="50" charset="-128"/>
              </a:rPr>
              <a:t>※</a:t>
            </a:r>
            <a:r>
              <a:rPr lang="ja-JP" altLang="en-US" sz="1000" spc="170" dirty="0">
                <a:latin typeface="Yu Gothic UI Semibold" panose="020B0700000000000000" pitchFamily="50" charset="-128"/>
                <a:ea typeface="Yu Gothic UI Semibold" panose="020B0700000000000000" pitchFamily="50" charset="-128"/>
              </a:rPr>
              <a:t> </a:t>
            </a:r>
            <a:endParaRPr lang="en-US" altLang="ja-JP" sz="1000" spc="170" dirty="0">
              <a:latin typeface="Yu Gothic UI Semibold" panose="020B0700000000000000" pitchFamily="50" charset="-128"/>
              <a:ea typeface="Yu Gothic UI Semibold" panose="020B0700000000000000" pitchFamily="50" charset="-128"/>
            </a:endParaRPr>
          </a:p>
          <a:p>
            <a:pPr algn="just">
              <a:lnSpc>
                <a:spcPts val="1300"/>
              </a:lnSpc>
              <a:spcBef>
                <a:spcPts val="0"/>
              </a:spcBef>
            </a:pPr>
            <a:r>
              <a:rPr lang="ja-JP" altLang="en-US" sz="1000" spc="120" dirty="0">
                <a:latin typeface="Yu Gothic UI Semibold" panose="020B0700000000000000" pitchFamily="50" charset="-128"/>
                <a:ea typeface="Yu Gothic UI Semibold" panose="020B0700000000000000" pitchFamily="50" charset="-128"/>
              </a:rPr>
              <a:t>フェルラ酸</a:t>
            </a:r>
            <a:r>
              <a:rPr lang="ja-JP" altLang="en-US" sz="1000" spc="190" dirty="0">
                <a:latin typeface="Yu Gothic UI Semibold" panose="020B0700000000000000" pitchFamily="50" charset="-128"/>
                <a:ea typeface="Yu Gothic UI Semibold" panose="020B0700000000000000" pitchFamily="50" charset="-128"/>
              </a:rPr>
              <a:t>・・・・・・・・・・・・・・</a:t>
            </a:r>
            <a:r>
              <a:rPr lang="ja-JP" altLang="en-US" sz="1000" spc="170" dirty="0">
                <a:latin typeface="Yu Gothic UI Semibold" panose="020B0700000000000000" pitchFamily="50" charset="-128"/>
                <a:ea typeface="Yu Gothic UI Semibold" panose="020B0700000000000000" pitchFamily="50" charset="-128"/>
              </a:rPr>
              <a:t> </a:t>
            </a:r>
            <a:r>
              <a:rPr lang="en-US" altLang="ja-JP" sz="1000" spc="170" dirty="0">
                <a:latin typeface="Yu Gothic UI Semibold" panose="020B0700000000000000" pitchFamily="50" charset="-128"/>
                <a:ea typeface="Yu Gothic UI Semibold" panose="020B0700000000000000" pitchFamily="50" charset="-128"/>
              </a:rPr>
              <a:t>50</a:t>
            </a:r>
            <a:r>
              <a:rPr lang="ja-JP" altLang="en-US" sz="1000" spc="150" dirty="0">
                <a:latin typeface="Yu Gothic UI Semibold" panose="020B0700000000000000" pitchFamily="50" charset="-128"/>
                <a:ea typeface="Yu Gothic UI Semibold" panose="020B0700000000000000" pitchFamily="50" charset="-128"/>
              </a:rPr>
              <a:t>㎎</a:t>
            </a:r>
            <a:endParaRPr lang="en-US" altLang="ja-JP" sz="1000" spc="150" dirty="0">
              <a:latin typeface="Yu Gothic UI Semibold" panose="020B0700000000000000" pitchFamily="50" charset="-128"/>
              <a:ea typeface="Yu Gothic UI Semibold" panose="020B0700000000000000" pitchFamily="50" charset="-128"/>
            </a:endParaRPr>
          </a:p>
          <a:p>
            <a:pPr algn="just">
              <a:lnSpc>
                <a:spcPts val="1300"/>
              </a:lnSpc>
              <a:spcBef>
                <a:spcPts val="0"/>
              </a:spcBef>
            </a:pPr>
            <a:r>
              <a:rPr lang="en-US" altLang="ja-JP" sz="1000" spc="90" dirty="0">
                <a:solidFill>
                  <a:schemeClr val="bg2">
                    <a:lumMod val="25000"/>
                  </a:schemeClr>
                </a:solidFill>
                <a:latin typeface="Yu Gothic UI Semibold" panose="020B0700000000000000" pitchFamily="50" charset="-128"/>
                <a:ea typeface="Yu Gothic UI Semibold" panose="020B0700000000000000" pitchFamily="50" charset="-128"/>
              </a:rPr>
              <a:t>                 </a:t>
            </a:r>
            <a:r>
              <a:rPr lang="ja-JP" altLang="en-US" sz="1000" spc="90" dirty="0">
                <a:solidFill>
                  <a:schemeClr val="bg2">
                    <a:lumMod val="25000"/>
                  </a:schemeClr>
                </a:solidFill>
                <a:latin typeface="Yu Gothic UI Semibold" panose="020B0700000000000000" pitchFamily="50" charset="-128"/>
                <a:ea typeface="Yu Gothic UI Semibold" panose="020B0700000000000000" pitchFamily="50" charset="-128"/>
              </a:rPr>
              <a:t>   </a:t>
            </a:r>
            <a:r>
              <a:rPr lang="en-US" altLang="ja-JP" sz="900" spc="90" dirty="0">
                <a:solidFill>
                  <a:schemeClr val="bg2">
                    <a:lumMod val="25000"/>
                  </a:schemeClr>
                </a:solidFill>
                <a:latin typeface="Yu Gothic UI Semibold" panose="020B0700000000000000" pitchFamily="50" charset="-128"/>
                <a:ea typeface="Yu Gothic UI Semibold" panose="020B0700000000000000" pitchFamily="50" charset="-128"/>
              </a:rPr>
              <a:t>※ </a:t>
            </a:r>
            <a:r>
              <a:rPr lang="ja-JP" altLang="en-US" sz="900" spc="90" dirty="0">
                <a:solidFill>
                  <a:schemeClr val="bg2">
                    <a:lumMod val="25000"/>
                  </a:schemeClr>
                </a:solidFill>
                <a:latin typeface="Yu Gothic UI Semibold" panose="020B0700000000000000" pitchFamily="50" charset="-128"/>
                <a:ea typeface="Yu Gothic UI Semibold" panose="020B0700000000000000" pitchFamily="50" charset="-128"/>
              </a:rPr>
              <a:t>当社従来品</a:t>
            </a:r>
            <a:r>
              <a:rPr lang="en-US" altLang="ja-JP" sz="900" spc="90" dirty="0">
                <a:solidFill>
                  <a:schemeClr val="bg2">
                    <a:lumMod val="25000"/>
                  </a:schemeClr>
                </a:solidFill>
                <a:latin typeface="Yu Gothic UI Semibold" panose="020B0700000000000000" pitchFamily="50" charset="-128"/>
                <a:ea typeface="Yu Gothic UI Semibold" panose="020B0700000000000000" pitchFamily="50" charset="-128"/>
              </a:rPr>
              <a:t>1.5</a:t>
            </a:r>
            <a:r>
              <a:rPr lang="ja-JP" altLang="en-US" sz="900" spc="90" dirty="0">
                <a:solidFill>
                  <a:schemeClr val="bg2">
                    <a:lumMod val="25000"/>
                  </a:schemeClr>
                </a:solidFill>
                <a:latin typeface="Yu Gothic UI Semibold" panose="020B0700000000000000" pitchFamily="50" charset="-128"/>
                <a:ea typeface="Yu Gothic UI Semibold" panose="020B0700000000000000" pitchFamily="50" charset="-128"/>
              </a:rPr>
              <a:t>倍相当</a:t>
            </a:r>
            <a:endParaRPr lang="en-US" altLang="ja-JP" sz="1000" spc="170" dirty="0">
              <a:latin typeface="Yu Gothic UI Semibold" panose="020B0700000000000000" pitchFamily="50" charset="-128"/>
              <a:ea typeface="Yu Gothic UI Semibold" panose="020B0700000000000000" pitchFamily="50" charset="-128"/>
            </a:endParaRPr>
          </a:p>
        </p:txBody>
      </p:sp>
      <p:sp>
        <p:nvSpPr>
          <p:cNvPr id="2" name="テキスト プレースホルダー 214">
            <a:extLst>
              <a:ext uri="{FF2B5EF4-FFF2-40B4-BE49-F238E27FC236}">
                <a16:creationId xmlns:a16="http://schemas.microsoft.com/office/drawing/2014/main" id="{0B3ADBBD-E403-4DC4-60C3-64EE212A5DD8}"/>
              </a:ext>
            </a:extLst>
          </p:cNvPr>
          <p:cNvSpPr txBox="1">
            <a:spLocks/>
          </p:cNvSpPr>
          <p:nvPr/>
        </p:nvSpPr>
        <p:spPr>
          <a:xfrm>
            <a:off x="1053768" y="9648000"/>
            <a:ext cx="600326" cy="82908"/>
          </a:xfrm>
          <a:prstGeom prst="rect">
            <a:avLst/>
          </a:prstGeom>
        </p:spPr>
        <p:txBody>
          <a:bodyPr vert="horz" wrap="square" lIns="0" tIns="0" rIns="0" bIns="0" rtlCol="0">
            <a:sp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defTabSz="595222">
              <a:lnSpc>
                <a:spcPts val="472"/>
              </a:lnSpc>
              <a:spcBef>
                <a:spcPts val="0"/>
              </a:spcBef>
            </a:pPr>
            <a:r>
              <a:rPr lang="en-US" altLang="ja-JP" sz="1200" dirty="0">
                <a:solidFill>
                  <a:schemeClr val="bg1"/>
                </a:solidFill>
                <a:latin typeface="Yu Gothic UI Semibold" panose="020B0700000000000000" pitchFamily="50" charset="-128"/>
                <a:ea typeface="Yu Gothic UI Semibold" panose="020B0700000000000000" pitchFamily="50" charset="-128"/>
              </a:rPr>
              <a:t>7.5</a:t>
            </a:r>
            <a:r>
              <a:rPr lang="ja-JP" altLang="en-US" sz="1200" dirty="0">
                <a:solidFill>
                  <a:schemeClr val="bg1"/>
                </a:solidFill>
                <a:latin typeface="Yu Gothic UI Semibold" panose="020B0700000000000000" pitchFamily="50" charset="-128"/>
                <a:ea typeface="Yu Gothic UI Semibold" panose="020B0700000000000000" pitchFamily="50" charset="-128"/>
              </a:rPr>
              <a:t>㎎</a:t>
            </a:r>
          </a:p>
        </p:txBody>
      </p:sp>
      <p:sp>
        <p:nvSpPr>
          <p:cNvPr id="6" name="テキスト プレースホルダー 214">
            <a:extLst>
              <a:ext uri="{FF2B5EF4-FFF2-40B4-BE49-F238E27FC236}">
                <a16:creationId xmlns:a16="http://schemas.microsoft.com/office/drawing/2014/main" id="{63DC1AFD-C566-B220-DED7-864374BD0D27}"/>
              </a:ext>
            </a:extLst>
          </p:cNvPr>
          <p:cNvSpPr txBox="1">
            <a:spLocks/>
          </p:cNvSpPr>
          <p:nvPr/>
        </p:nvSpPr>
        <p:spPr>
          <a:xfrm>
            <a:off x="3109359" y="9648000"/>
            <a:ext cx="600326" cy="82908"/>
          </a:xfrm>
          <a:prstGeom prst="rect">
            <a:avLst/>
          </a:prstGeom>
        </p:spPr>
        <p:txBody>
          <a:bodyPr vert="horz" wrap="square" lIns="0" tIns="0" rIns="0" bIns="0" rtlCol="0">
            <a:sp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defTabSz="595222">
              <a:lnSpc>
                <a:spcPts val="472"/>
              </a:lnSpc>
              <a:spcBef>
                <a:spcPts val="0"/>
              </a:spcBef>
            </a:pPr>
            <a:r>
              <a:rPr lang="en-US" altLang="ja-JP" sz="1200" dirty="0">
                <a:solidFill>
                  <a:schemeClr val="bg1"/>
                </a:solidFill>
                <a:latin typeface="Yu Gothic UI Semibold" panose="020B0700000000000000" pitchFamily="50" charset="-128"/>
                <a:ea typeface="Yu Gothic UI Semibold" panose="020B0700000000000000" pitchFamily="50" charset="-128"/>
              </a:rPr>
              <a:t>50</a:t>
            </a:r>
            <a:r>
              <a:rPr lang="ja-JP" altLang="en-US" sz="1200" dirty="0">
                <a:solidFill>
                  <a:schemeClr val="bg1"/>
                </a:solidFill>
                <a:latin typeface="Yu Gothic UI Semibold" panose="020B0700000000000000" pitchFamily="50" charset="-128"/>
                <a:ea typeface="Yu Gothic UI Semibold" panose="020B0700000000000000" pitchFamily="50" charset="-128"/>
              </a:rPr>
              <a:t>㎎</a:t>
            </a:r>
          </a:p>
        </p:txBody>
      </p:sp>
      <p:sp>
        <p:nvSpPr>
          <p:cNvPr id="21" name="正方形/長方形 20">
            <a:extLst>
              <a:ext uri="{FF2B5EF4-FFF2-40B4-BE49-F238E27FC236}">
                <a16:creationId xmlns:a16="http://schemas.microsoft.com/office/drawing/2014/main" id="{FA464881-45FF-C709-10B5-2EDFF098132B}"/>
              </a:ext>
            </a:extLst>
          </p:cNvPr>
          <p:cNvSpPr/>
          <p:nvPr/>
        </p:nvSpPr>
        <p:spPr>
          <a:xfrm>
            <a:off x="998362" y="9874404"/>
            <a:ext cx="360000" cy="288000"/>
          </a:xfrm>
          <a:prstGeom prst="rect">
            <a:avLst/>
          </a:prstGeom>
          <a:solidFill>
            <a:srgbClr val="0099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9999"/>
            <a:endParaRPr lang="ja-JP" altLang="en-US" sz="1417" dirty="0">
              <a:solidFill>
                <a:schemeClr val="tx1"/>
              </a:solidFill>
              <a:latin typeface="Calibri" panose="020F0502020204030204"/>
              <a:ea typeface="游ゴシック" panose="020B0400000000000000" pitchFamily="50" charset="-128"/>
            </a:endParaRPr>
          </a:p>
        </p:txBody>
      </p:sp>
      <p:sp>
        <p:nvSpPr>
          <p:cNvPr id="61" name="テキスト プレースホルダー 215">
            <a:extLst>
              <a:ext uri="{FF2B5EF4-FFF2-40B4-BE49-F238E27FC236}">
                <a16:creationId xmlns:a16="http://schemas.microsoft.com/office/drawing/2014/main" id="{DA3C1AD9-A4E7-F168-D70D-D6E53FEACD7E}"/>
              </a:ext>
            </a:extLst>
          </p:cNvPr>
          <p:cNvSpPr txBox="1">
            <a:spLocks/>
          </p:cNvSpPr>
          <p:nvPr/>
        </p:nvSpPr>
        <p:spPr>
          <a:xfrm>
            <a:off x="3887560" y="4438056"/>
            <a:ext cx="3106274" cy="259590"/>
          </a:xfrm>
          <a:prstGeom prst="rect">
            <a:avLst/>
          </a:prstGeom>
        </p:spPr>
        <p:txBody>
          <a:bodyPr vert="horz" lIns="91440" tIns="45720" rIns="91440" bIns="45720" rtlCol="0">
            <a:noAutofit/>
          </a:bodyPr>
          <a:lstStyle>
            <a:lvl1pPr marL="0" marR="0" indent="0" algn="l" defTabSz="755934" rtl="0" eaLnBrk="1" fontAlgn="auto" latinLnBrk="0" hangingPunct="1">
              <a:lnSpc>
                <a:spcPts val="1200"/>
              </a:lnSpc>
              <a:spcBef>
                <a:spcPts val="827"/>
              </a:spcBef>
              <a:spcAft>
                <a:spcPts val="0"/>
              </a:spcAft>
              <a:buClrTx/>
              <a:buSzTx/>
              <a:buFont typeface="Arial" panose="020B0604020202020204" pitchFamily="34" charset="0"/>
              <a:buNone/>
              <a:tabLst/>
              <a:defRPr kumimoji="1" sz="10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700"/>
              </a:lnSpc>
              <a:spcBef>
                <a:spcPts val="0"/>
              </a:spcBef>
            </a:pPr>
            <a:r>
              <a:rPr lang="ja-JP" altLang="en-US" sz="2000" b="1" dirty="0">
                <a:solidFill>
                  <a:schemeClr val="bg1"/>
                </a:solidFill>
                <a:latin typeface="Yu Gothic UI Semibold" panose="020B0700000000000000" pitchFamily="50" charset="-128"/>
                <a:ea typeface="Yu Gothic UI Semibold" panose="020B0700000000000000" pitchFamily="50" charset="-128"/>
              </a:rPr>
              <a:t>カプセル</a:t>
            </a:r>
            <a:r>
              <a:rPr lang="ja-JP" altLang="en-US" sz="1600" b="1" dirty="0">
                <a:solidFill>
                  <a:schemeClr val="bg1"/>
                </a:solidFill>
                <a:latin typeface="Yu Gothic UI Semibold" panose="020B0700000000000000" pitchFamily="50" charset="-128"/>
                <a:ea typeface="Yu Gothic UI Semibold" panose="020B0700000000000000" pitchFamily="50" charset="-128"/>
              </a:rPr>
              <a:t>タイプ </a:t>
            </a:r>
            <a:r>
              <a:rPr lang="en-US" altLang="ja-JP" sz="2000" b="1" dirty="0">
                <a:solidFill>
                  <a:schemeClr val="bg1"/>
                </a:solidFill>
                <a:latin typeface="Yu Gothic UI Semibold" panose="020B0700000000000000" pitchFamily="50" charset="-128"/>
                <a:ea typeface="Yu Gothic UI Semibold" panose="020B0700000000000000" pitchFamily="50" charset="-128"/>
              </a:rPr>
              <a:t>120</a:t>
            </a:r>
            <a:r>
              <a:rPr lang="en-US" altLang="ja-JP" sz="1600" b="1" dirty="0">
                <a:solidFill>
                  <a:schemeClr val="bg1"/>
                </a:solidFill>
                <a:latin typeface="Yu Gothic UI Semibold" panose="020B0700000000000000" pitchFamily="50" charset="-128"/>
                <a:ea typeface="Yu Gothic UI Semibold" panose="020B0700000000000000" pitchFamily="50" charset="-128"/>
              </a:rPr>
              <a:t> </a:t>
            </a:r>
            <a:r>
              <a:rPr lang="ja-JP" altLang="en-US" sz="1600" b="1" dirty="0">
                <a:solidFill>
                  <a:schemeClr val="bg1"/>
                </a:solidFill>
                <a:latin typeface="Yu Gothic UI Semibold" panose="020B0700000000000000" pitchFamily="50" charset="-128"/>
                <a:ea typeface="Yu Gothic UI Semibold" panose="020B0700000000000000" pitchFamily="50" charset="-128"/>
              </a:rPr>
              <a:t>カプセル入り</a:t>
            </a:r>
          </a:p>
          <a:p>
            <a:pPr algn="ctr">
              <a:lnSpc>
                <a:spcPts val="1700"/>
              </a:lnSpc>
              <a:spcBef>
                <a:spcPts val="0"/>
              </a:spcBef>
            </a:pPr>
            <a:endParaRPr lang="en-US" altLang="ja-JP" sz="2400" b="1" dirty="0">
              <a:solidFill>
                <a:schemeClr val="bg1"/>
              </a:solidFill>
              <a:latin typeface="Yu Gothic UI Semibold" panose="020B0700000000000000" pitchFamily="50" charset="-128"/>
              <a:ea typeface="Yu Gothic UI Semibold" panose="020B0700000000000000" pitchFamily="50" charset="-128"/>
            </a:endParaRPr>
          </a:p>
        </p:txBody>
      </p:sp>
      <p:pic>
        <p:nvPicPr>
          <p:cNvPr id="1026" name="DACBED5D-59F2-46A9-9749-6275A706A4B6">
            <a:extLst>
              <a:ext uri="{FF2B5EF4-FFF2-40B4-BE49-F238E27FC236}">
                <a16:creationId xmlns:a16="http://schemas.microsoft.com/office/drawing/2014/main" id="{C07107B5-5137-FDA9-E592-D1CCB703A3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0329" y="917222"/>
            <a:ext cx="4094578" cy="136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プレースホルダー 214">
            <a:extLst>
              <a:ext uri="{FF2B5EF4-FFF2-40B4-BE49-F238E27FC236}">
                <a16:creationId xmlns:a16="http://schemas.microsoft.com/office/drawing/2014/main" id="{D9ADCC53-DE74-31CC-5414-80A45D793EFA}"/>
              </a:ext>
            </a:extLst>
          </p:cNvPr>
          <p:cNvSpPr txBox="1">
            <a:spLocks/>
          </p:cNvSpPr>
          <p:nvPr/>
        </p:nvSpPr>
        <p:spPr>
          <a:xfrm>
            <a:off x="1275108" y="10057968"/>
            <a:ext cx="1801713" cy="71366"/>
          </a:xfrm>
          <a:prstGeom prst="rect">
            <a:avLst/>
          </a:prstGeom>
        </p:spPr>
        <p:txBody>
          <a:bodyPr vert="horz" wrap="square" lIns="0" tIns="0" rIns="0" bIns="0" rtlCol="0">
            <a:sp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defTabSz="595222">
              <a:lnSpc>
                <a:spcPts val="315"/>
              </a:lnSpc>
              <a:spcBef>
                <a:spcPts val="0"/>
              </a:spcBef>
            </a:pPr>
            <a:r>
              <a:rPr lang="ja-JP" altLang="en-US" sz="1400" b="1" spc="120" dirty="0">
                <a:solidFill>
                  <a:schemeClr val="bg1"/>
                </a:solidFill>
                <a:latin typeface="Yu Gothic UI Semibold" panose="020B0700000000000000" pitchFamily="50" charset="-128"/>
                <a:ea typeface="Yu Gothic UI Semibold" panose="020B0700000000000000" pitchFamily="50" charset="-128"/>
              </a:rPr>
              <a:t>ガーデンアンゼリカ</a:t>
            </a:r>
            <a:endParaRPr lang="ja-JP" altLang="en-US" sz="800" b="1" spc="120" dirty="0">
              <a:solidFill>
                <a:schemeClr val="bg1"/>
              </a:solidFill>
              <a:latin typeface="Yu Gothic UI Semibold" panose="020B0700000000000000" pitchFamily="50" charset="-128"/>
              <a:ea typeface="Yu Gothic UI Semibold" panose="020B0700000000000000" pitchFamily="50" charset="-128"/>
            </a:endParaRPr>
          </a:p>
        </p:txBody>
      </p:sp>
      <p:sp>
        <p:nvSpPr>
          <p:cNvPr id="14" name="テキスト プレースホルダー 214">
            <a:extLst>
              <a:ext uri="{FF2B5EF4-FFF2-40B4-BE49-F238E27FC236}">
                <a16:creationId xmlns:a16="http://schemas.microsoft.com/office/drawing/2014/main" id="{91D2A931-D786-3579-3A04-58C43473FDA8}"/>
              </a:ext>
            </a:extLst>
          </p:cNvPr>
          <p:cNvSpPr txBox="1">
            <a:spLocks/>
          </p:cNvSpPr>
          <p:nvPr/>
        </p:nvSpPr>
        <p:spPr>
          <a:xfrm>
            <a:off x="6384443" y="9648000"/>
            <a:ext cx="600326" cy="82908"/>
          </a:xfrm>
          <a:prstGeom prst="rect">
            <a:avLst/>
          </a:prstGeom>
        </p:spPr>
        <p:txBody>
          <a:bodyPr vert="horz" wrap="square" lIns="0" tIns="0" rIns="0" bIns="0" rtlCol="0">
            <a:sp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defTabSz="595222">
              <a:lnSpc>
                <a:spcPts val="472"/>
              </a:lnSpc>
              <a:spcBef>
                <a:spcPts val="0"/>
              </a:spcBef>
            </a:pPr>
            <a:r>
              <a:rPr lang="en-US" altLang="ja-JP" sz="1200" dirty="0">
                <a:solidFill>
                  <a:schemeClr val="bg1"/>
                </a:solidFill>
                <a:latin typeface="Yu Gothic UI Semibold" panose="020B0700000000000000" pitchFamily="50" charset="-128"/>
                <a:ea typeface="Yu Gothic UI Semibold" panose="020B0700000000000000" pitchFamily="50" charset="-128"/>
              </a:rPr>
              <a:t>50</a:t>
            </a:r>
            <a:r>
              <a:rPr lang="ja-JP" altLang="en-US" sz="1200" dirty="0">
                <a:solidFill>
                  <a:schemeClr val="bg1"/>
                </a:solidFill>
                <a:latin typeface="Yu Gothic UI Semibold" panose="020B0700000000000000" pitchFamily="50" charset="-128"/>
                <a:ea typeface="Yu Gothic UI Semibold" panose="020B0700000000000000" pitchFamily="50" charset="-128"/>
              </a:rPr>
              <a:t>㎎</a:t>
            </a:r>
          </a:p>
        </p:txBody>
      </p:sp>
      <p:sp>
        <p:nvSpPr>
          <p:cNvPr id="16" name="正方形/長方形 15">
            <a:extLst>
              <a:ext uri="{FF2B5EF4-FFF2-40B4-BE49-F238E27FC236}">
                <a16:creationId xmlns:a16="http://schemas.microsoft.com/office/drawing/2014/main" id="{77100F14-7837-9C6D-FCA4-1B902F37FBD2}"/>
              </a:ext>
            </a:extLst>
          </p:cNvPr>
          <p:cNvSpPr/>
          <p:nvPr/>
        </p:nvSpPr>
        <p:spPr>
          <a:xfrm>
            <a:off x="4276338" y="9874924"/>
            <a:ext cx="1800000" cy="288000"/>
          </a:xfrm>
          <a:prstGeom prst="rect">
            <a:avLst/>
          </a:prstGeom>
          <a:solidFill>
            <a:srgbClr val="0099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9999"/>
            <a:endParaRPr lang="ja-JP" altLang="en-US" sz="1417" dirty="0">
              <a:solidFill>
                <a:schemeClr val="tx1"/>
              </a:solidFill>
              <a:latin typeface="Calibri" panose="020F0502020204030204"/>
              <a:ea typeface="游ゴシック" panose="020B0400000000000000" pitchFamily="50" charset="-128"/>
            </a:endParaRPr>
          </a:p>
        </p:txBody>
      </p:sp>
      <p:sp>
        <p:nvSpPr>
          <p:cNvPr id="24" name="テキスト プレースホルダー 214">
            <a:extLst>
              <a:ext uri="{FF2B5EF4-FFF2-40B4-BE49-F238E27FC236}">
                <a16:creationId xmlns:a16="http://schemas.microsoft.com/office/drawing/2014/main" id="{C5222E01-794A-088F-9C93-C87EC3119F56}"/>
              </a:ext>
            </a:extLst>
          </p:cNvPr>
          <p:cNvSpPr txBox="1">
            <a:spLocks/>
          </p:cNvSpPr>
          <p:nvPr/>
        </p:nvSpPr>
        <p:spPr>
          <a:xfrm>
            <a:off x="4282625" y="10057968"/>
            <a:ext cx="1801713" cy="71366"/>
          </a:xfrm>
          <a:prstGeom prst="rect">
            <a:avLst/>
          </a:prstGeom>
        </p:spPr>
        <p:txBody>
          <a:bodyPr vert="horz" wrap="square" lIns="0" tIns="0" rIns="0" bIns="0" rtlCol="0">
            <a:sp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defTabSz="595222">
              <a:lnSpc>
                <a:spcPts val="315"/>
              </a:lnSpc>
              <a:spcBef>
                <a:spcPts val="0"/>
              </a:spcBef>
            </a:pPr>
            <a:r>
              <a:rPr lang="ja-JP" altLang="en-US" sz="1400" b="1" spc="120" dirty="0">
                <a:solidFill>
                  <a:schemeClr val="bg1"/>
                </a:solidFill>
                <a:latin typeface="Yu Gothic UI Semibold" panose="020B0700000000000000" pitchFamily="50" charset="-128"/>
                <a:ea typeface="Yu Gothic UI Semibold" panose="020B0700000000000000" pitchFamily="50" charset="-128"/>
              </a:rPr>
              <a:t>ガーデンアンゼリカ</a:t>
            </a:r>
            <a:endParaRPr lang="ja-JP" altLang="en-US" sz="800" b="1" spc="120" dirty="0">
              <a:solidFill>
                <a:schemeClr val="bg1"/>
              </a:solidFill>
              <a:latin typeface="Yu Gothic UI Semibold" panose="020B0700000000000000" pitchFamily="50" charset="-128"/>
              <a:ea typeface="Yu Gothic UI Semibold" panose="020B0700000000000000" pitchFamily="50" charset="-128"/>
            </a:endParaRPr>
          </a:p>
        </p:txBody>
      </p:sp>
      <p:cxnSp>
        <p:nvCxnSpPr>
          <p:cNvPr id="19" name="直線コネクタ 18">
            <a:extLst>
              <a:ext uri="{FF2B5EF4-FFF2-40B4-BE49-F238E27FC236}">
                <a16:creationId xmlns:a16="http://schemas.microsoft.com/office/drawing/2014/main" id="{C8676DF0-AC96-9DB5-8623-9AC331B14C6A}"/>
              </a:ext>
            </a:extLst>
          </p:cNvPr>
          <p:cNvCxnSpPr>
            <a:cxnSpLocks/>
          </p:cNvCxnSpPr>
          <p:nvPr/>
        </p:nvCxnSpPr>
        <p:spPr>
          <a:xfrm>
            <a:off x="4276812" y="9734088"/>
            <a:ext cx="0" cy="7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4E0DAE4-1632-9DC7-FBEA-C732FC4817AA}"/>
              </a:ext>
            </a:extLst>
          </p:cNvPr>
          <p:cNvCxnSpPr>
            <a:cxnSpLocks/>
          </p:cNvCxnSpPr>
          <p:nvPr/>
        </p:nvCxnSpPr>
        <p:spPr>
          <a:xfrm>
            <a:off x="6688911" y="9734088"/>
            <a:ext cx="0" cy="7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42F093A8-94BA-D6FE-9351-8EC50D1C0939}"/>
              </a:ext>
            </a:extLst>
          </p:cNvPr>
          <p:cNvCxnSpPr>
            <a:cxnSpLocks/>
          </p:cNvCxnSpPr>
          <p:nvPr/>
        </p:nvCxnSpPr>
        <p:spPr>
          <a:xfrm>
            <a:off x="1355106" y="9734088"/>
            <a:ext cx="0" cy="7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正方形/長方形 19">
            <a:extLst>
              <a:ext uri="{FF2B5EF4-FFF2-40B4-BE49-F238E27FC236}">
                <a16:creationId xmlns:a16="http://schemas.microsoft.com/office/drawing/2014/main" id="{3020BD83-3B59-A091-039D-8402D999CCB0}"/>
              </a:ext>
            </a:extLst>
          </p:cNvPr>
          <p:cNvSpPr/>
          <p:nvPr/>
        </p:nvSpPr>
        <p:spPr>
          <a:xfrm>
            <a:off x="997200" y="10160405"/>
            <a:ext cx="2412000" cy="288000"/>
          </a:xfrm>
          <a:prstGeom prst="rect">
            <a:avLst/>
          </a:prstGeom>
          <a:solidFill>
            <a:schemeClr val="accent4">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9999"/>
            <a:endParaRPr lang="ja-JP" altLang="en-US" sz="1417">
              <a:solidFill>
                <a:schemeClr val="tx1"/>
              </a:solidFill>
              <a:latin typeface="Calibri" panose="020F0502020204030204"/>
              <a:ea typeface="游ゴシック" panose="020B0400000000000000" pitchFamily="50" charset="-128"/>
            </a:endParaRPr>
          </a:p>
        </p:txBody>
      </p:sp>
      <p:sp>
        <p:nvSpPr>
          <p:cNvPr id="22" name="テキスト プレースホルダー 214">
            <a:extLst>
              <a:ext uri="{FF2B5EF4-FFF2-40B4-BE49-F238E27FC236}">
                <a16:creationId xmlns:a16="http://schemas.microsoft.com/office/drawing/2014/main" id="{75F56F55-94A0-F03F-56B8-75F27AEE5269}"/>
              </a:ext>
            </a:extLst>
          </p:cNvPr>
          <p:cNvSpPr txBox="1">
            <a:spLocks/>
          </p:cNvSpPr>
          <p:nvPr/>
        </p:nvSpPr>
        <p:spPr>
          <a:xfrm>
            <a:off x="1575719" y="10209410"/>
            <a:ext cx="1200652" cy="215444"/>
          </a:xfrm>
          <a:prstGeom prst="rect">
            <a:avLst/>
          </a:prstGeom>
        </p:spPr>
        <p:txBody>
          <a:bodyPr vert="horz" wrap="square" lIns="0" tIns="0" rIns="0" bIns="0" rtlCol="0">
            <a:sp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defTabSz="595222">
              <a:lnSpc>
                <a:spcPct val="100000"/>
              </a:lnSpc>
              <a:spcBef>
                <a:spcPts val="0"/>
              </a:spcBef>
            </a:pPr>
            <a:r>
              <a:rPr lang="ja-JP" altLang="en-US" sz="1400" spc="120" dirty="0">
                <a:latin typeface="Yu Gothic UI Semibold" panose="020B0700000000000000" pitchFamily="50" charset="-128"/>
                <a:ea typeface="Yu Gothic UI Semibold" panose="020B0700000000000000" pitchFamily="50" charset="-128"/>
              </a:rPr>
              <a:t>フェルラ</a:t>
            </a:r>
            <a:r>
              <a:rPr lang="ja-JP" altLang="en-US" sz="1400" dirty="0">
                <a:latin typeface="Yu Gothic UI Semibold" panose="020B0700000000000000" pitchFamily="50" charset="-128"/>
                <a:ea typeface="Yu Gothic UI Semibold" panose="020B0700000000000000" pitchFamily="50" charset="-128"/>
              </a:rPr>
              <a:t>酸</a:t>
            </a:r>
            <a:endParaRPr lang="ja-JP" altLang="en-US" sz="800" dirty="0">
              <a:latin typeface="Yu Gothic UI Semibold" panose="020B0700000000000000" pitchFamily="50" charset="-128"/>
              <a:ea typeface="Yu Gothic UI Semibold" panose="020B0700000000000000" pitchFamily="50" charset="-128"/>
            </a:endParaRPr>
          </a:p>
        </p:txBody>
      </p:sp>
      <p:cxnSp>
        <p:nvCxnSpPr>
          <p:cNvPr id="5" name="直線コネクタ 4">
            <a:extLst>
              <a:ext uri="{FF2B5EF4-FFF2-40B4-BE49-F238E27FC236}">
                <a16:creationId xmlns:a16="http://schemas.microsoft.com/office/drawing/2014/main" id="{56AA0103-5CB1-88DB-1E05-A0D17B904187}"/>
              </a:ext>
            </a:extLst>
          </p:cNvPr>
          <p:cNvCxnSpPr>
            <a:cxnSpLocks/>
          </p:cNvCxnSpPr>
          <p:nvPr/>
        </p:nvCxnSpPr>
        <p:spPr>
          <a:xfrm>
            <a:off x="3410589" y="9734088"/>
            <a:ext cx="0" cy="7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BAB044C4-B1A3-CDA6-72D3-809AF562E40C}"/>
              </a:ext>
            </a:extLst>
          </p:cNvPr>
          <p:cNvCxnSpPr>
            <a:cxnSpLocks/>
          </p:cNvCxnSpPr>
          <p:nvPr/>
        </p:nvCxnSpPr>
        <p:spPr>
          <a:xfrm>
            <a:off x="998873" y="9734088"/>
            <a:ext cx="0" cy="7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テキスト プレースホルダー 214">
            <a:extLst>
              <a:ext uri="{FF2B5EF4-FFF2-40B4-BE49-F238E27FC236}">
                <a16:creationId xmlns:a16="http://schemas.microsoft.com/office/drawing/2014/main" id="{B59B8F39-6D51-F113-FC12-688C78CCDD7A}"/>
              </a:ext>
            </a:extLst>
          </p:cNvPr>
          <p:cNvSpPr txBox="1">
            <a:spLocks/>
          </p:cNvSpPr>
          <p:nvPr/>
        </p:nvSpPr>
        <p:spPr>
          <a:xfrm>
            <a:off x="5787676" y="9648000"/>
            <a:ext cx="600326" cy="82908"/>
          </a:xfrm>
          <a:prstGeom prst="rect">
            <a:avLst/>
          </a:prstGeom>
        </p:spPr>
        <p:txBody>
          <a:bodyPr vert="horz" wrap="square" lIns="0" tIns="0" rIns="0" bIns="0" rtlCol="0">
            <a:sp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defTabSz="595222">
              <a:lnSpc>
                <a:spcPts val="472"/>
              </a:lnSpc>
              <a:spcBef>
                <a:spcPts val="0"/>
              </a:spcBef>
            </a:pPr>
            <a:r>
              <a:rPr lang="en-US" altLang="ja-JP" sz="1200" dirty="0">
                <a:solidFill>
                  <a:schemeClr val="bg1"/>
                </a:solidFill>
                <a:latin typeface="Yu Gothic UI Semibold" panose="020B0700000000000000" pitchFamily="50" charset="-128"/>
                <a:ea typeface="Yu Gothic UI Semibold" panose="020B0700000000000000" pitchFamily="50" charset="-128"/>
              </a:rPr>
              <a:t>37.5</a:t>
            </a:r>
            <a:r>
              <a:rPr lang="ja-JP" altLang="en-US" sz="1200" dirty="0">
                <a:solidFill>
                  <a:schemeClr val="bg1"/>
                </a:solidFill>
                <a:latin typeface="Yu Gothic UI Semibold" panose="020B0700000000000000" pitchFamily="50" charset="-128"/>
                <a:ea typeface="Yu Gothic UI Semibold" panose="020B0700000000000000" pitchFamily="50" charset="-128"/>
              </a:rPr>
              <a:t>㎎</a:t>
            </a:r>
          </a:p>
        </p:txBody>
      </p:sp>
      <p:cxnSp>
        <p:nvCxnSpPr>
          <p:cNvPr id="12" name="直線コネクタ 11">
            <a:extLst>
              <a:ext uri="{FF2B5EF4-FFF2-40B4-BE49-F238E27FC236}">
                <a16:creationId xmlns:a16="http://schemas.microsoft.com/office/drawing/2014/main" id="{3196D871-4091-45B8-B7ED-325EB42CF16B}"/>
              </a:ext>
            </a:extLst>
          </p:cNvPr>
          <p:cNvCxnSpPr>
            <a:cxnSpLocks/>
          </p:cNvCxnSpPr>
          <p:nvPr/>
        </p:nvCxnSpPr>
        <p:spPr>
          <a:xfrm>
            <a:off x="6076632" y="9734400"/>
            <a:ext cx="0" cy="720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8A30769E-4DE0-867B-1927-FBB5EC258641}"/>
              </a:ext>
            </a:extLst>
          </p:cNvPr>
          <p:cNvSpPr/>
          <p:nvPr/>
        </p:nvSpPr>
        <p:spPr>
          <a:xfrm>
            <a:off x="4276568" y="10159320"/>
            <a:ext cx="2412000" cy="288000"/>
          </a:xfrm>
          <a:prstGeom prst="rect">
            <a:avLst/>
          </a:prstGeom>
          <a:solidFill>
            <a:schemeClr val="accent4">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9999"/>
            <a:endParaRPr lang="ja-JP" altLang="en-US" sz="1417">
              <a:solidFill>
                <a:schemeClr val="tx1"/>
              </a:solidFill>
              <a:latin typeface="Calibri" panose="020F0502020204030204"/>
              <a:ea typeface="游ゴシック" panose="020B0400000000000000" pitchFamily="50" charset="-128"/>
            </a:endParaRPr>
          </a:p>
        </p:txBody>
      </p:sp>
      <p:sp>
        <p:nvSpPr>
          <p:cNvPr id="18" name="テキスト プレースホルダー 214">
            <a:extLst>
              <a:ext uri="{FF2B5EF4-FFF2-40B4-BE49-F238E27FC236}">
                <a16:creationId xmlns:a16="http://schemas.microsoft.com/office/drawing/2014/main" id="{3220F8A2-EB82-15FD-F5FF-366CD6B2A730}"/>
              </a:ext>
            </a:extLst>
          </p:cNvPr>
          <p:cNvSpPr txBox="1">
            <a:spLocks/>
          </p:cNvSpPr>
          <p:nvPr/>
        </p:nvSpPr>
        <p:spPr>
          <a:xfrm>
            <a:off x="4901290" y="10209476"/>
            <a:ext cx="1200652" cy="215444"/>
          </a:xfrm>
          <a:prstGeom prst="rect">
            <a:avLst/>
          </a:prstGeom>
        </p:spPr>
        <p:txBody>
          <a:bodyPr vert="horz" wrap="square" lIns="0" tIns="0" rIns="0" bIns="0" rtlCol="0">
            <a:sp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1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defTabSz="595222">
              <a:lnSpc>
                <a:spcPct val="100000"/>
              </a:lnSpc>
              <a:spcBef>
                <a:spcPts val="0"/>
              </a:spcBef>
            </a:pPr>
            <a:r>
              <a:rPr lang="ja-JP" altLang="en-US" sz="1400" spc="120" dirty="0">
                <a:latin typeface="Yu Gothic UI Semibold" panose="020B0700000000000000" pitchFamily="50" charset="-128"/>
                <a:ea typeface="Yu Gothic UI Semibold" panose="020B0700000000000000" pitchFamily="50" charset="-128"/>
              </a:rPr>
              <a:t>フェルラ</a:t>
            </a:r>
            <a:r>
              <a:rPr lang="ja-JP" altLang="en-US" sz="1400" dirty="0">
                <a:latin typeface="Yu Gothic UI Semibold" panose="020B0700000000000000" pitchFamily="50" charset="-128"/>
                <a:ea typeface="Yu Gothic UI Semibold" panose="020B0700000000000000" pitchFamily="50" charset="-128"/>
              </a:rPr>
              <a:t>酸</a:t>
            </a:r>
            <a:endParaRPr lang="ja-JP" altLang="en-US" sz="800" dirty="0">
              <a:latin typeface="Yu Gothic UI Semibold" panose="020B0700000000000000" pitchFamily="50" charset="-128"/>
              <a:ea typeface="Yu Gothic UI Semibold" panose="020B0700000000000000" pitchFamily="50" charset="-128"/>
            </a:endParaRPr>
          </a:p>
        </p:txBody>
      </p:sp>
      <p:grpSp>
        <p:nvGrpSpPr>
          <p:cNvPr id="44" name="グループ化 43">
            <a:extLst>
              <a:ext uri="{FF2B5EF4-FFF2-40B4-BE49-F238E27FC236}">
                <a16:creationId xmlns:a16="http://schemas.microsoft.com/office/drawing/2014/main" id="{ADE5C1CB-6ED9-326B-5EDF-DE3874960806}"/>
              </a:ext>
            </a:extLst>
          </p:cNvPr>
          <p:cNvGrpSpPr/>
          <p:nvPr/>
        </p:nvGrpSpPr>
        <p:grpSpPr>
          <a:xfrm>
            <a:off x="610844" y="5256000"/>
            <a:ext cx="1085357" cy="1008000"/>
            <a:chOff x="610844" y="5256000"/>
            <a:chExt cx="1085357" cy="1008000"/>
          </a:xfrm>
        </p:grpSpPr>
        <p:grpSp>
          <p:nvGrpSpPr>
            <p:cNvPr id="43" name="グループ化 42">
              <a:extLst>
                <a:ext uri="{FF2B5EF4-FFF2-40B4-BE49-F238E27FC236}">
                  <a16:creationId xmlns:a16="http://schemas.microsoft.com/office/drawing/2014/main" id="{50830399-926A-AD51-27DB-6B2121C0CF42}"/>
                </a:ext>
              </a:extLst>
            </p:cNvPr>
            <p:cNvGrpSpPr/>
            <p:nvPr/>
          </p:nvGrpSpPr>
          <p:grpSpPr>
            <a:xfrm>
              <a:off x="641250" y="5256000"/>
              <a:ext cx="1008000" cy="1008000"/>
              <a:chOff x="641250" y="5256000"/>
              <a:chExt cx="1008000" cy="1008000"/>
            </a:xfrm>
          </p:grpSpPr>
          <p:sp>
            <p:nvSpPr>
              <p:cNvPr id="42" name="フリーフォーム: 図形 41">
                <a:extLst>
                  <a:ext uri="{FF2B5EF4-FFF2-40B4-BE49-F238E27FC236}">
                    <a16:creationId xmlns:a16="http://schemas.microsoft.com/office/drawing/2014/main" id="{C1284B50-2346-2E52-6310-FF03EC7FA814}"/>
                  </a:ext>
                </a:extLst>
              </p:cNvPr>
              <p:cNvSpPr>
                <a:spLocks noChangeAspect="1"/>
              </p:cNvSpPr>
              <p:nvPr/>
            </p:nvSpPr>
            <p:spPr>
              <a:xfrm>
                <a:off x="646694" y="5791517"/>
                <a:ext cx="997112" cy="450000"/>
              </a:xfrm>
              <a:custGeom>
                <a:avLst/>
                <a:gdLst>
                  <a:gd name="connsiteX0" fmla="*/ 0 w 997112"/>
                  <a:gd name="connsiteY0" fmla="*/ 0 h 450000"/>
                  <a:gd name="connsiteX1" fmla="*/ 997112 w 997112"/>
                  <a:gd name="connsiteY1" fmla="*/ 0 h 450000"/>
                  <a:gd name="connsiteX2" fmla="*/ 992317 w 997112"/>
                  <a:gd name="connsiteY2" fmla="*/ 47574 h 450000"/>
                  <a:gd name="connsiteX3" fmla="*/ 498556 w 997112"/>
                  <a:gd name="connsiteY3" fmla="*/ 450000 h 450000"/>
                  <a:gd name="connsiteX4" fmla="*/ 4796 w 997112"/>
                  <a:gd name="connsiteY4" fmla="*/ 47574 h 4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112" h="450000">
                    <a:moveTo>
                      <a:pt x="0" y="0"/>
                    </a:moveTo>
                    <a:lnTo>
                      <a:pt x="997112" y="0"/>
                    </a:lnTo>
                    <a:lnTo>
                      <a:pt x="992317" y="47574"/>
                    </a:lnTo>
                    <a:cubicBezTo>
                      <a:pt x="945321" y="277238"/>
                      <a:pt x="742114" y="450000"/>
                      <a:pt x="498556" y="450000"/>
                    </a:cubicBezTo>
                    <a:cubicBezTo>
                      <a:pt x="254998" y="450000"/>
                      <a:pt x="51792" y="277238"/>
                      <a:pt x="4796" y="47574"/>
                    </a:cubicBezTo>
                    <a:close/>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39" name="フリーフォーム: 図形 38">
                <a:extLst>
                  <a:ext uri="{FF2B5EF4-FFF2-40B4-BE49-F238E27FC236}">
                    <a16:creationId xmlns:a16="http://schemas.microsoft.com/office/drawing/2014/main" id="{87CA2D83-15D2-44AC-E988-A16EF94816AE}"/>
                  </a:ext>
                </a:extLst>
              </p:cNvPr>
              <p:cNvSpPr>
                <a:spLocks noChangeAspect="1"/>
              </p:cNvSpPr>
              <p:nvPr/>
            </p:nvSpPr>
            <p:spPr>
              <a:xfrm>
                <a:off x="641250" y="5256000"/>
                <a:ext cx="1008000" cy="1008000"/>
              </a:xfrm>
              <a:custGeom>
                <a:avLst/>
                <a:gdLst>
                  <a:gd name="connsiteX0" fmla="*/ 496382 w 1008000"/>
                  <a:gd name="connsiteY0" fmla="*/ 1007232 h 1008000"/>
                  <a:gd name="connsiteX1" fmla="*/ 511619 w 1008000"/>
                  <a:gd name="connsiteY1" fmla="*/ 1007232 h 1008000"/>
                  <a:gd name="connsiteX2" fmla="*/ 504000 w 1008000"/>
                  <a:gd name="connsiteY2" fmla="*/ 1008000 h 1008000"/>
                  <a:gd name="connsiteX3" fmla="*/ 504000 w 1008000"/>
                  <a:gd name="connsiteY3" fmla="*/ 0 h 1008000"/>
                  <a:gd name="connsiteX4" fmla="*/ 1008000 w 1008000"/>
                  <a:gd name="connsiteY4" fmla="*/ 504000 h 1008000"/>
                  <a:gd name="connsiteX5" fmla="*/ 1003136 w 1008000"/>
                  <a:gd name="connsiteY5" fmla="*/ 552248 h 1008000"/>
                  <a:gd name="connsiteX6" fmla="*/ 4864 w 1008000"/>
                  <a:gd name="connsiteY6" fmla="*/ 552248 h 1008000"/>
                  <a:gd name="connsiteX7" fmla="*/ 0 w 1008000"/>
                  <a:gd name="connsiteY7" fmla="*/ 504000 h 1008000"/>
                  <a:gd name="connsiteX8" fmla="*/ 504000 w 1008000"/>
                  <a:gd name="connsiteY8"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8000" h="1008000">
                    <a:moveTo>
                      <a:pt x="496382" y="1007232"/>
                    </a:moveTo>
                    <a:lnTo>
                      <a:pt x="511619" y="1007232"/>
                    </a:lnTo>
                    <a:lnTo>
                      <a:pt x="504000" y="1008000"/>
                    </a:lnTo>
                    <a:close/>
                    <a:moveTo>
                      <a:pt x="504000" y="0"/>
                    </a:moveTo>
                    <a:cubicBezTo>
                      <a:pt x="782352" y="0"/>
                      <a:pt x="1008000" y="225648"/>
                      <a:pt x="1008000" y="504000"/>
                    </a:cubicBezTo>
                    <a:lnTo>
                      <a:pt x="1003136" y="552248"/>
                    </a:lnTo>
                    <a:lnTo>
                      <a:pt x="4864" y="552248"/>
                    </a:lnTo>
                    <a:lnTo>
                      <a:pt x="0" y="504000"/>
                    </a:lnTo>
                    <a:cubicBezTo>
                      <a:pt x="0" y="225648"/>
                      <a:pt x="225648" y="0"/>
                      <a:pt x="504000" y="0"/>
                    </a:cubicBezTo>
                    <a:close/>
                  </a:path>
                </a:pathLst>
              </a:custGeom>
              <a:solidFill>
                <a:schemeClr val="accent6">
                  <a:lumMod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grpSp>
        <p:sp>
          <p:nvSpPr>
            <p:cNvPr id="31" name="テキスト プレースホルダー 215">
              <a:extLst>
                <a:ext uri="{FF2B5EF4-FFF2-40B4-BE49-F238E27FC236}">
                  <a16:creationId xmlns:a16="http://schemas.microsoft.com/office/drawing/2014/main" id="{919A361E-6EB2-9794-60EB-5737047C8848}"/>
                </a:ext>
              </a:extLst>
            </p:cNvPr>
            <p:cNvSpPr txBox="1">
              <a:spLocks/>
            </p:cNvSpPr>
            <p:nvPr/>
          </p:nvSpPr>
          <p:spPr>
            <a:xfrm>
              <a:off x="610844" y="5349982"/>
              <a:ext cx="1085357" cy="259590"/>
            </a:xfrm>
            <a:prstGeom prst="rect">
              <a:avLst/>
            </a:prstGeom>
          </p:spPr>
          <p:txBody>
            <a:bodyPr vert="horz" lIns="91440" tIns="45720" rIns="91440" bIns="45720" rtlCol="0">
              <a:noAutofit/>
            </a:bodyPr>
            <a:lstStyle>
              <a:lvl1pPr marL="0" marR="0" indent="0" algn="l" defTabSz="755934" rtl="0" eaLnBrk="1" fontAlgn="auto" latinLnBrk="0" hangingPunct="1">
                <a:lnSpc>
                  <a:spcPts val="1200"/>
                </a:lnSpc>
                <a:spcBef>
                  <a:spcPts val="827"/>
                </a:spcBef>
                <a:spcAft>
                  <a:spcPts val="0"/>
                </a:spcAft>
                <a:buClrTx/>
                <a:buSzTx/>
                <a:buFont typeface="Arial" panose="020B0604020202020204" pitchFamily="34" charset="0"/>
                <a:buNone/>
                <a:tabLst/>
                <a:defRPr kumimoji="1" sz="10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500"/>
                </a:lnSpc>
                <a:spcBef>
                  <a:spcPts val="0"/>
                </a:spcBef>
              </a:pPr>
              <a:r>
                <a:rPr lang="ja-JP" altLang="en-US" sz="1100" b="1" spc="-100" dirty="0">
                  <a:solidFill>
                    <a:schemeClr val="bg1"/>
                  </a:solidFill>
                  <a:latin typeface="Yu Gothic UI Semibold" panose="020B0700000000000000" pitchFamily="50" charset="-128"/>
                  <a:ea typeface="Yu Gothic UI Semibold" panose="020B0700000000000000" pitchFamily="50" charset="-128"/>
                </a:rPr>
                <a:t>ガーデン</a:t>
              </a:r>
              <a:endParaRPr lang="en-US" altLang="ja-JP" sz="1100" b="1" spc="-100" dirty="0">
                <a:solidFill>
                  <a:schemeClr val="bg1"/>
                </a:solidFill>
                <a:latin typeface="Yu Gothic UI Semibold" panose="020B0700000000000000" pitchFamily="50" charset="-128"/>
                <a:ea typeface="Yu Gothic UI Semibold" panose="020B0700000000000000" pitchFamily="50" charset="-128"/>
              </a:endParaRPr>
            </a:p>
            <a:p>
              <a:pPr algn="ctr">
                <a:lnSpc>
                  <a:spcPts val="1500"/>
                </a:lnSpc>
                <a:spcBef>
                  <a:spcPts val="0"/>
                </a:spcBef>
              </a:pPr>
              <a:r>
                <a:rPr lang="ja-JP" altLang="en-US" sz="1100" b="1" spc="-100" dirty="0">
                  <a:solidFill>
                    <a:schemeClr val="bg1"/>
                  </a:solidFill>
                  <a:latin typeface="Yu Gothic UI Semibold" panose="020B0700000000000000" pitchFamily="50" charset="-128"/>
                  <a:ea typeface="Yu Gothic UI Semibold" panose="020B0700000000000000" pitchFamily="50" charset="-128"/>
                </a:rPr>
                <a:t>アンゼリカエキス末</a:t>
              </a:r>
              <a:endParaRPr lang="en-US" altLang="ja-JP" sz="1200" b="1" spc="-100" dirty="0">
                <a:solidFill>
                  <a:schemeClr val="bg1"/>
                </a:solidFill>
                <a:latin typeface="Yu Gothic UI Semibold" panose="020B0700000000000000" pitchFamily="50" charset="-128"/>
                <a:ea typeface="Yu Gothic UI Semibold" panose="020B0700000000000000" pitchFamily="50" charset="-128"/>
              </a:endParaRPr>
            </a:p>
          </p:txBody>
        </p:sp>
        <p:sp>
          <p:nvSpPr>
            <p:cNvPr id="32" name="テキスト プレースホルダー 215">
              <a:extLst>
                <a:ext uri="{FF2B5EF4-FFF2-40B4-BE49-F238E27FC236}">
                  <a16:creationId xmlns:a16="http://schemas.microsoft.com/office/drawing/2014/main" id="{23F31BFD-E570-AE2B-AA35-66A3F2220579}"/>
                </a:ext>
              </a:extLst>
            </p:cNvPr>
            <p:cNvSpPr txBox="1">
              <a:spLocks/>
            </p:cNvSpPr>
            <p:nvPr/>
          </p:nvSpPr>
          <p:spPr>
            <a:xfrm>
              <a:off x="653979" y="5887313"/>
              <a:ext cx="928045" cy="259590"/>
            </a:xfrm>
            <a:prstGeom prst="rect">
              <a:avLst/>
            </a:prstGeom>
          </p:spPr>
          <p:txBody>
            <a:bodyPr vert="horz" lIns="91440" tIns="45720" rIns="91440" bIns="45720" rtlCol="0">
              <a:noAutofit/>
            </a:bodyPr>
            <a:lstStyle>
              <a:lvl1pPr marL="0" marR="0" indent="0" algn="l" defTabSz="755934" rtl="0" eaLnBrk="1" fontAlgn="auto" latinLnBrk="0" hangingPunct="1">
                <a:lnSpc>
                  <a:spcPts val="1200"/>
                </a:lnSpc>
                <a:spcBef>
                  <a:spcPts val="827"/>
                </a:spcBef>
                <a:spcAft>
                  <a:spcPts val="0"/>
                </a:spcAft>
                <a:buClrTx/>
                <a:buSzTx/>
                <a:buFont typeface="Arial" panose="020B0604020202020204" pitchFamily="34" charset="0"/>
                <a:buNone/>
                <a:tabLst/>
                <a:defRPr kumimoji="1" sz="10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300"/>
                </a:lnSpc>
                <a:spcBef>
                  <a:spcPts val="0"/>
                </a:spcBef>
              </a:pPr>
              <a:r>
                <a:rPr lang="en-US" altLang="ja-JP" sz="2000" b="1" dirty="0">
                  <a:solidFill>
                    <a:srgbClr val="FF0000"/>
                  </a:solidFill>
                  <a:latin typeface="BIZ UDPゴシック" panose="020B0400000000000000" pitchFamily="50" charset="-128"/>
                  <a:ea typeface="BIZ UDPゴシック" panose="020B0400000000000000" pitchFamily="50" charset="-128"/>
                </a:rPr>
                <a:t>1</a:t>
              </a:r>
              <a:r>
                <a:rPr lang="en-US" altLang="ja-JP" sz="1600" b="1" spc="-100" dirty="0">
                  <a:solidFill>
                    <a:srgbClr val="FF0000"/>
                  </a:solidFill>
                  <a:latin typeface="BIZ UDPゴシック" panose="020B0400000000000000" pitchFamily="50" charset="-128"/>
                  <a:ea typeface="BIZ UDPゴシック" panose="020B0400000000000000" pitchFamily="50" charset="-128"/>
                </a:rPr>
                <a:t>.</a:t>
              </a:r>
              <a:r>
                <a:rPr lang="en-US" altLang="ja-JP" sz="2000" b="1" dirty="0">
                  <a:solidFill>
                    <a:srgbClr val="FF0000"/>
                  </a:solidFill>
                  <a:latin typeface="BIZ UDPゴシック" panose="020B0400000000000000" pitchFamily="50" charset="-128"/>
                  <a:ea typeface="BIZ UDPゴシック" panose="020B0400000000000000" pitchFamily="50" charset="-128"/>
                </a:rPr>
                <a:t>5</a:t>
              </a:r>
              <a:r>
                <a:rPr lang="ja-JP" altLang="en-US" sz="1200" b="1" spc="100" dirty="0">
                  <a:solidFill>
                    <a:srgbClr val="FF0000"/>
                  </a:solidFill>
                  <a:latin typeface="BIZ UDPゴシック" panose="020B0400000000000000" pitchFamily="50" charset="-128"/>
                  <a:ea typeface="BIZ UDPゴシック" panose="020B0400000000000000" pitchFamily="50" charset="-128"/>
                </a:rPr>
                <a:t>倍</a:t>
              </a:r>
              <a:endParaRPr lang="en-US" altLang="ja-JP" sz="1050" b="1" spc="100" dirty="0">
                <a:solidFill>
                  <a:srgbClr val="FF0000"/>
                </a:solidFill>
                <a:latin typeface="BIZ UDPゴシック" panose="020B0400000000000000" pitchFamily="50" charset="-128"/>
                <a:ea typeface="BIZ UDPゴシック" panose="020B0400000000000000" pitchFamily="50" charset="-128"/>
              </a:endParaRPr>
            </a:p>
          </p:txBody>
        </p:sp>
        <p:sp>
          <p:nvSpPr>
            <p:cNvPr id="33" name="テキスト プレースホルダー 215">
              <a:extLst>
                <a:ext uri="{FF2B5EF4-FFF2-40B4-BE49-F238E27FC236}">
                  <a16:creationId xmlns:a16="http://schemas.microsoft.com/office/drawing/2014/main" id="{FA63A381-732D-00E8-AE88-999642E69D9C}"/>
                </a:ext>
              </a:extLst>
            </p:cNvPr>
            <p:cNvSpPr txBox="1">
              <a:spLocks/>
            </p:cNvSpPr>
            <p:nvPr/>
          </p:nvSpPr>
          <p:spPr>
            <a:xfrm>
              <a:off x="1369969" y="5832000"/>
              <a:ext cx="235656" cy="304639"/>
            </a:xfrm>
            <a:prstGeom prst="rect">
              <a:avLst/>
            </a:prstGeom>
          </p:spPr>
          <p:txBody>
            <a:bodyPr vert="eaVert" lIns="91440" tIns="45720" rIns="91440" bIns="45720" rtlCol="0" anchor="ctr" anchorCtr="0">
              <a:noAutofit/>
            </a:bodyPr>
            <a:lstStyle>
              <a:lvl1pPr marL="0" marR="0" indent="0" algn="l" defTabSz="755934" rtl="0" eaLnBrk="1" fontAlgn="auto" latinLnBrk="0" hangingPunct="1">
                <a:lnSpc>
                  <a:spcPts val="1200"/>
                </a:lnSpc>
                <a:spcBef>
                  <a:spcPts val="827"/>
                </a:spcBef>
                <a:spcAft>
                  <a:spcPts val="0"/>
                </a:spcAft>
                <a:buClrTx/>
                <a:buSzTx/>
                <a:buFont typeface="Arial" panose="020B0604020202020204" pitchFamily="34" charset="0"/>
                <a:buNone/>
                <a:tabLst/>
                <a:defRPr kumimoji="1" sz="10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300"/>
                </a:lnSpc>
                <a:spcBef>
                  <a:spcPts val="0"/>
                </a:spcBef>
              </a:pPr>
              <a:r>
                <a:rPr lang="ja-JP" altLang="en-US" sz="700" spc="100" dirty="0">
                  <a:latin typeface="BIZ UDPゴシック" panose="020B0400000000000000" pitchFamily="50" charset="-128"/>
                  <a:ea typeface="BIZ UDPゴシック" panose="020B0400000000000000" pitchFamily="50" charset="-128"/>
                </a:rPr>
                <a:t>相当</a:t>
              </a:r>
              <a:endParaRPr lang="en-US" altLang="ja-JP" sz="100" spc="100" dirty="0">
                <a:latin typeface="BIZ UDPゴシック" panose="020B0400000000000000" pitchFamily="50" charset="-128"/>
                <a:ea typeface="BIZ UDPゴシック" panose="020B0400000000000000" pitchFamily="50" charset="-128"/>
              </a:endParaRPr>
            </a:p>
          </p:txBody>
        </p:sp>
        <p:sp>
          <p:nvSpPr>
            <p:cNvPr id="34" name="テキスト プレースホルダー 215">
              <a:extLst>
                <a:ext uri="{FF2B5EF4-FFF2-40B4-BE49-F238E27FC236}">
                  <a16:creationId xmlns:a16="http://schemas.microsoft.com/office/drawing/2014/main" id="{5801182A-F612-C92C-D18D-CE66221552BC}"/>
                </a:ext>
              </a:extLst>
            </p:cNvPr>
            <p:cNvSpPr txBox="1">
              <a:spLocks/>
            </p:cNvSpPr>
            <p:nvPr/>
          </p:nvSpPr>
          <p:spPr>
            <a:xfrm>
              <a:off x="837046" y="6079741"/>
              <a:ext cx="632954" cy="71344"/>
            </a:xfrm>
            <a:prstGeom prst="rect">
              <a:avLst/>
            </a:prstGeom>
          </p:spPr>
          <p:txBody>
            <a:bodyPr vert="horz" lIns="91440" tIns="45720" rIns="91440" bIns="45720" rtlCol="0" anchor="ctr" anchorCtr="0">
              <a:noAutofit/>
            </a:bodyPr>
            <a:lstStyle>
              <a:lvl1pPr marL="0" marR="0" indent="0" algn="l" defTabSz="755934" rtl="0" eaLnBrk="1" fontAlgn="auto" latinLnBrk="0" hangingPunct="1">
                <a:lnSpc>
                  <a:spcPts val="1200"/>
                </a:lnSpc>
                <a:spcBef>
                  <a:spcPts val="827"/>
                </a:spcBef>
                <a:spcAft>
                  <a:spcPts val="0"/>
                </a:spcAft>
                <a:buClrTx/>
                <a:buSzTx/>
                <a:buFont typeface="Arial" panose="020B0604020202020204" pitchFamily="34" charset="0"/>
                <a:buNone/>
                <a:tabLst/>
                <a:defRPr kumimoji="1" sz="10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300"/>
                </a:lnSpc>
                <a:spcBef>
                  <a:spcPts val="0"/>
                </a:spcBef>
              </a:pPr>
              <a:r>
                <a:rPr lang="en-US" altLang="ja-JP" sz="500" dirty="0">
                  <a:latin typeface="BIZ UDPゴシック" panose="020B0400000000000000" pitchFamily="50" charset="-128"/>
                  <a:ea typeface="BIZ UDPゴシック" panose="020B0400000000000000" pitchFamily="50" charset="-128"/>
                </a:rPr>
                <a:t>※</a:t>
              </a:r>
              <a:r>
                <a:rPr lang="ja-JP" altLang="en-US" sz="500" dirty="0">
                  <a:latin typeface="BIZ UDPゴシック" panose="020B0400000000000000" pitchFamily="50" charset="-128"/>
                  <a:ea typeface="BIZ UDPゴシック" panose="020B0400000000000000" pitchFamily="50" charset="-128"/>
                </a:rPr>
                <a:t>当社従来品比</a:t>
              </a:r>
              <a:endParaRPr lang="en-US" altLang="ja-JP" sz="200" dirty="0">
                <a:latin typeface="BIZ UDPゴシック" panose="020B0400000000000000" pitchFamily="50" charset="-128"/>
                <a:ea typeface="BIZ UDPゴシック" panose="020B0400000000000000" pitchFamily="50" charset="-128"/>
              </a:endParaRPr>
            </a:p>
          </p:txBody>
        </p:sp>
      </p:grpSp>
      <p:grpSp>
        <p:nvGrpSpPr>
          <p:cNvPr id="45" name="グループ化 44">
            <a:extLst>
              <a:ext uri="{FF2B5EF4-FFF2-40B4-BE49-F238E27FC236}">
                <a16:creationId xmlns:a16="http://schemas.microsoft.com/office/drawing/2014/main" id="{ED228BE4-852D-F96D-E511-C72660B5D059}"/>
              </a:ext>
            </a:extLst>
          </p:cNvPr>
          <p:cNvGrpSpPr/>
          <p:nvPr/>
        </p:nvGrpSpPr>
        <p:grpSpPr>
          <a:xfrm>
            <a:off x="4060016" y="5256000"/>
            <a:ext cx="1085357" cy="1008000"/>
            <a:chOff x="610844" y="5256000"/>
            <a:chExt cx="1085357" cy="1008000"/>
          </a:xfrm>
        </p:grpSpPr>
        <p:grpSp>
          <p:nvGrpSpPr>
            <p:cNvPr id="46" name="グループ化 45">
              <a:extLst>
                <a:ext uri="{FF2B5EF4-FFF2-40B4-BE49-F238E27FC236}">
                  <a16:creationId xmlns:a16="http://schemas.microsoft.com/office/drawing/2014/main" id="{7CC2A641-E846-55F7-23C9-0F133349504C}"/>
                </a:ext>
              </a:extLst>
            </p:cNvPr>
            <p:cNvGrpSpPr/>
            <p:nvPr/>
          </p:nvGrpSpPr>
          <p:grpSpPr>
            <a:xfrm>
              <a:off x="641250" y="5256000"/>
              <a:ext cx="1008000" cy="1008000"/>
              <a:chOff x="641250" y="5256000"/>
              <a:chExt cx="1008000" cy="1008000"/>
            </a:xfrm>
          </p:grpSpPr>
          <p:sp>
            <p:nvSpPr>
              <p:cNvPr id="51" name="フリーフォーム: 図形 50">
                <a:extLst>
                  <a:ext uri="{FF2B5EF4-FFF2-40B4-BE49-F238E27FC236}">
                    <a16:creationId xmlns:a16="http://schemas.microsoft.com/office/drawing/2014/main" id="{2F799B85-3B8D-3EE4-7E8E-F152C2C784A6}"/>
                  </a:ext>
                </a:extLst>
              </p:cNvPr>
              <p:cNvSpPr>
                <a:spLocks noChangeAspect="1"/>
              </p:cNvSpPr>
              <p:nvPr/>
            </p:nvSpPr>
            <p:spPr>
              <a:xfrm>
                <a:off x="646694" y="5811837"/>
                <a:ext cx="997112" cy="450000"/>
              </a:xfrm>
              <a:custGeom>
                <a:avLst/>
                <a:gdLst>
                  <a:gd name="connsiteX0" fmla="*/ 0 w 997112"/>
                  <a:gd name="connsiteY0" fmla="*/ 0 h 450000"/>
                  <a:gd name="connsiteX1" fmla="*/ 997112 w 997112"/>
                  <a:gd name="connsiteY1" fmla="*/ 0 h 450000"/>
                  <a:gd name="connsiteX2" fmla="*/ 992317 w 997112"/>
                  <a:gd name="connsiteY2" fmla="*/ 47574 h 450000"/>
                  <a:gd name="connsiteX3" fmla="*/ 498556 w 997112"/>
                  <a:gd name="connsiteY3" fmla="*/ 450000 h 450000"/>
                  <a:gd name="connsiteX4" fmla="*/ 4796 w 997112"/>
                  <a:gd name="connsiteY4" fmla="*/ 47574 h 45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112" h="450000">
                    <a:moveTo>
                      <a:pt x="0" y="0"/>
                    </a:moveTo>
                    <a:lnTo>
                      <a:pt x="997112" y="0"/>
                    </a:lnTo>
                    <a:lnTo>
                      <a:pt x="992317" y="47574"/>
                    </a:lnTo>
                    <a:cubicBezTo>
                      <a:pt x="945321" y="277238"/>
                      <a:pt x="742114" y="450000"/>
                      <a:pt x="498556" y="450000"/>
                    </a:cubicBezTo>
                    <a:cubicBezTo>
                      <a:pt x="254998" y="450000"/>
                      <a:pt x="51792" y="277238"/>
                      <a:pt x="4796" y="47574"/>
                    </a:cubicBezTo>
                    <a:close/>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2" name="フリーフォーム: 図形 51">
                <a:extLst>
                  <a:ext uri="{FF2B5EF4-FFF2-40B4-BE49-F238E27FC236}">
                    <a16:creationId xmlns:a16="http://schemas.microsoft.com/office/drawing/2014/main" id="{1B719675-BFDE-FDBD-D072-0C9781E1A082}"/>
                  </a:ext>
                </a:extLst>
              </p:cNvPr>
              <p:cNvSpPr>
                <a:spLocks noChangeAspect="1"/>
              </p:cNvSpPr>
              <p:nvPr/>
            </p:nvSpPr>
            <p:spPr>
              <a:xfrm>
                <a:off x="641250" y="5256000"/>
                <a:ext cx="1008000" cy="1008000"/>
              </a:xfrm>
              <a:custGeom>
                <a:avLst/>
                <a:gdLst>
                  <a:gd name="connsiteX0" fmla="*/ 496382 w 1008000"/>
                  <a:gd name="connsiteY0" fmla="*/ 1007232 h 1008000"/>
                  <a:gd name="connsiteX1" fmla="*/ 511619 w 1008000"/>
                  <a:gd name="connsiteY1" fmla="*/ 1007232 h 1008000"/>
                  <a:gd name="connsiteX2" fmla="*/ 504000 w 1008000"/>
                  <a:gd name="connsiteY2" fmla="*/ 1008000 h 1008000"/>
                  <a:gd name="connsiteX3" fmla="*/ 504000 w 1008000"/>
                  <a:gd name="connsiteY3" fmla="*/ 0 h 1008000"/>
                  <a:gd name="connsiteX4" fmla="*/ 1008000 w 1008000"/>
                  <a:gd name="connsiteY4" fmla="*/ 504000 h 1008000"/>
                  <a:gd name="connsiteX5" fmla="*/ 1003136 w 1008000"/>
                  <a:gd name="connsiteY5" fmla="*/ 552248 h 1008000"/>
                  <a:gd name="connsiteX6" fmla="*/ 4864 w 1008000"/>
                  <a:gd name="connsiteY6" fmla="*/ 552248 h 1008000"/>
                  <a:gd name="connsiteX7" fmla="*/ 0 w 1008000"/>
                  <a:gd name="connsiteY7" fmla="*/ 504000 h 1008000"/>
                  <a:gd name="connsiteX8" fmla="*/ 504000 w 1008000"/>
                  <a:gd name="connsiteY8"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8000" h="1008000">
                    <a:moveTo>
                      <a:pt x="496382" y="1007232"/>
                    </a:moveTo>
                    <a:lnTo>
                      <a:pt x="511619" y="1007232"/>
                    </a:lnTo>
                    <a:lnTo>
                      <a:pt x="504000" y="1008000"/>
                    </a:lnTo>
                    <a:close/>
                    <a:moveTo>
                      <a:pt x="504000" y="0"/>
                    </a:moveTo>
                    <a:cubicBezTo>
                      <a:pt x="782352" y="0"/>
                      <a:pt x="1008000" y="225648"/>
                      <a:pt x="1008000" y="504000"/>
                    </a:cubicBezTo>
                    <a:lnTo>
                      <a:pt x="1003136" y="552248"/>
                    </a:lnTo>
                    <a:lnTo>
                      <a:pt x="4864" y="552248"/>
                    </a:lnTo>
                    <a:lnTo>
                      <a:pt x="0" y="504000"/>
                    </a:lnTo>
                    <a:cubicBezTo>
                      <a:pt x="0" y="225648"/>
                      <a:pt x="225648" y="0"/>
                      <a:pt x="504000" y="0"/>
                    </a:cubicBezTo>
                    <a:close/>
                  </a:path>
                </a:pathLst>
              </a:custGeom>
              <a:solidFill>
                <a:schemeClr val="accent6">
                  <a:lumMod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grpSp>
        <p:sp>
          <p:nvSpPr>
            <p:cNvPr id="47" name="テキスト プレースホルダー 215">
              <a:extLst>
                <a:ext uri="{FF2B5EF4-FFF2-40B4-BE49-F238E27FC236}">
                  <a16:creationId xmlns:a16="http://schemas.microsoft.com/office/drawing/2014/main" id="{C00E1674-2F6A-ABE5-39BB-0D298DE77961}"/>
                </a:ext>
              </a:extLst>
            </p:cNvPr>
            <p:cNvSpPr txBox="1">
              <a:spLocks/>
            </p:cNvSpPr>
            <p:nvPr/>
          </p:nvSpPr>
          <p:spPr>
            <a:xfrm>
              <a:off x="610844" y="5349982"/>
              <a:ext cx="1085357" cy="259590"/>
            </a:xfrm>
            <a:prstGeom prst="rect">
              <a:avLst/>
            </a:prstGeom>
          </p:spPr>
          <p:txBody>
            <a:bodyPr vert="horz" lIns="91440" tIns="45720" rIns="91440" bIns="45720" rtlCol="0">
              <a:noAutofit/>
            </a:bodyPr>
            <a:lstStyle>
              <a:lvl1pPr marL="0" marR="0" indent="0" algn="l" defTabSz="755934" rtl="0" eaLnBrk="1" fontAlgn="auto" latinLnBrk="0" hangingPunct="1">
                <a:lnSpc>
                  <a:spcPts val="1200"/>
                </a:lnSpc>
                <a:spcBef>
                  <a:spcPts val="827"/>
                </a:spcBef>
                <a:spcAft>
                  <a:spcPts val="0"/>
                </a:spcAft>
                <a:buClrTx/>
                <a:buSzTx/>
                <a:buFont typeface="Arial" panose="020B0604020202020204" pitchFamily="34" charset="0"/>
                <a:buNone/>
                <a:tabLst/>
                <a:defRPr kumimoji="1" sz="10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500"/>
                </a:lnSpc>
                <a:spcBef>
                  <a:spcPts val="0"/>
                </a:spcBef>
              </a:pPr>
              <a:r>
                <a:rPr lang="ja-JP" altLang="en-US" sz="1100" b="1" spc="-100" dirty="0">
                  <a:solidFill>
                    <a:schemeClr val="bg1"/>
                  </a:solidFill>
                  <a:latin typeface="Yu Gothic UI Semibold" panose="020B0700000000000000" pitchFamily="50" charset="-128"/>
                  <a:ea typeface="Yu Gothic UI Semibold" panose="020B0700000000000000" pitchFamily="50" charset="-128"/>
                </a:rPr>
                <a:t>ガーデン</a:t>
              </a:r>
              <a:endParaRPr lang="en-US" altLang="ja-JP" sz="1100" b="1" spc="-100" dirty="0">
                <a:solidFill>
                  <a:schemeClr val="bg1"/>
                </a:solidFill>
                <a:latin typeface="Yu Gothic UI Semibold" panose="020B0700000000000000" pitchFamily="50" charset="-128"/>
                <a:ea typeface="Yu Gothic UI Semibold" panose="020B0700000000000000" pitchFamily="50" charset="-128"/>
              </a:endParaRPr>
            </a:p>
            <a:p>
              <a:pPr algn="ctr">
                <a:lnSpc>
                  <a:spcPts val="1500"/>
                </a:lnSpc>
                <a:spcBef>
                  <a:spcPts val="0"/>
                </a:spcBef>
              </a:pPr>
              <a:r>
                <a:rPr lang="ja-JP" altLang="en-US" sz="1100" b="1" spc="-100" dirty="0">
                  <a:solidFill>
                    <a:schemeClr val="bg1"/>
                  </a:solidFill>
                  <a:latin typeface="Yu Gothic UI Semibold" panose="020B0700000000000000" pitchFamily="50" charset="-128"/>
                  <a:ea typeface="Yu Gothic UI Semibold" panose="020B0700000000000000" pitchFamily="50" charset="-128"/>
                </a:rPr>
                <a:t>アンゼリカエキス末</a:t>
              </a:r>
              <a:endParaRPr lang="en-US" altLang="ja-JP" sz="1200" b="1" spc="-100" dirty="0">
                <a:solidFill>
                  <a:schemeClr val="bg1"/>
                </a:solidFill>
                <a:latin typeface="Yu Gothic UI Semibold" panose="020B0700000000000000" pitchFamily="50" charset="-128"/>
                <a:ea typeface="Yu Gothic UI Semibold" panose="020B0700000000000000" pitchFamily="50" charset="-128"/>
              </a:endParaRPr>
            </a:p>
          </p:txBody>
        </p:sp>
        <p:sp>
          <p:nvSpPr>
            <p:cNvPr id="48" name="テキスト プレースホルダー 215">
              <a:extLst>
                <a:ext uri="{FF2B5EF4-FFF2-40B4-BE49-F238E27FC236}">
                  <a16:creationId xmlns:a16="http://schemas.microsoft.com/office/drawing/2014/main" id="{A29E1F09-0DDD-E7F4-1F9A-BE3DC22FF003}"/>
                </a:ext>
              </a:extLst>
            </p:cNvPr>
            <p:cNvSpPr txBox="1">
              <a:spLocks/>
            </p:cNvSpPr>
            <p:nvPr/>
          </p:nvSpPr>
          <p:spPr>
            <a:xfrm>
              <a:off x="653979" y="5887313"/>
              <a:ext cx="928045" cy="259590"/>
            </a:xfrm>
            <a:prstGeom prst="rect">
              <a:avLst/>
            </a:prstGeom>
          </p:spPr>
          <p:txBody>
            <a:bodyPr vert="horz" lIns="91440" tIns="45720" rIns="91440" bIns="45720" rtlCol="0">
              <a:noAutofit/>
            </a:bodyPr>
            <a:lstStyle>
              <a:lvl1pPr marL="0" marR="0" indent="0" algn="l" defTabSz="755934" rtl="0" eaLnBrk="1" fontAlgn="auto" latinLnBrk="0" hangingPunct="1">
                <a:lnSpc>
                  <a:spcPts val="1200"/>
                </a:lnSpc>
                <a:spcBef>
                  <a:spcPts val="827"/>
                </a:spcBef>
                <a:spcAft>
                  <a:spcPts val="0"/>
                </a:spcAft>
                <a:buClrTx/>
                <a:buSzTx/>
                <a:buFont typeface="Arial" panose="020B0604020202020204" pitchFamily="34" charset="0"/>
                <a:buNone/>
                <a:tabLst/>
                <a:defRPr kumimoji="1" sz="10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300"/>
                </a:lnSpc>
                <a:spcBef>
                  <a:spcPts val="0"/>
                </a:spcBef>
              </a:pPr>
              <a:r>
                <a:rPr lang="en-US" altLang="ja-JP" sz="2000" b="1" dirty="0">
                  <a:solidFill>
                    <a:srgbClr val="FF0000"/>
                  </a:solidFill>
                  <a:latin typeface="BIZ UDPゴシック" panose="020B0400000000000000" pitchFamily="50" charset="-128"/>
                  <a:ea typeface="BIZ UDPゴシック" panose="020B0400000000000000" pitchFamily="50" charset="-128"/>
                </a:rPr>
                <a:t>1</a:t>
              </a:r>
              <a:r>
                <a:rPr lang="en-US" altLang="ja-JP" sz="1600" b="1" spc="-100" dirty="0">
                  <a:solidFill>
                    <a:srgbClr val="FF0000"/>
                  </a:solidFill>
                  <a:latin typeface="BIZ UDPゴシック" panose="020B0400000000000000" pitchFamily="50" charset="-128"/>
                  <a:ea typeface="BIZ UDPゴシック" panose="020B0400000000000000" pitchFamily="50" charset="-128"/>
                </a:rPr>
                <a:t>.</a:t>
              </a:r>
              <a:r>
                <a:rPr lang="en-US" altLang="ja-JP" sz="2000" b="1" dirty="0">
                  <a:solidFill>
                    <a:srgbClr val="FF0000"/>
                  </a:solidFill>
                  <a:latin typeface="BIZ UDPゴシック" panose="020B0400000000000000" pitchFamily="50" charset="-128"/>
                  <a:ea typeface="BIZ UDPゴシック" panose="020B0400000000000000" pitchFamily="50" charset="-128"/>
                </a:rPr>
                <a:t>5</a:t>
              </a:r>
              <a:r>
                <a:rPr lang="ja-JP" altLang="en-US" sz="1200" b="1" spc="100" dirty="0">
                  <a:solidFill>
                    <a:srgbClr val="FF0000"/>
                  </a:solidFill>
                  <a:latin typeface="BIZ UDPゴシック" panose="020B0400000000000000" pitchFamily="50" charset="-128"/>
                  <a:ea typeface="BIZ UDPゴシック" panose="020B0400000000000000" pitchFamily="50" charset="-128"/>
                </a:rPr>
                <a:t>倍</a:t>
              </a:r>
              <a:endParaRPr lang="en-US" altLang="ja-JP" sz="1050" b="1" spc="100" dirty="0">
                <a:solidFill>
                  <a:srgbClr val="FF0000"/>
                </a:solidFill>
                <a:latin typeface="BIZ UDPゴシック" panose="020B0400000000000000" pitchFamily="50" charset="-128"/>
                <a:ea typeface="BIZ UDPゴシック" panose="020B0400000000000000" pitchFamily="50" charset="-128"/>
              </a:endParaRPr>
            </a:p>
          </p:txBody>
        </p:sp>
        <p:sp>
          <p:nvSpPr>
            <p:cNvPr id="49" name="テキスト プレースホルダー 215">
              <a:extLst>
                <a:ext uri="{FF2B5EF4-FFF2-40B4-BE49-F238E27FC236}">
                  <a16:creationId xmlns:a16="http://schemas.microsoft.com/office/drawing/2014/main" id="{40C2E3CB-6BE8-1289-8668-62E039A14EEE}"/>
                </a:ext>
              </a:extLst>
            </p:cNvPr>
            <p:cNvSpPr txBox="1">
              <a:spLocks/>
            </p:cNvSpPr>
            <p:nvPr/>
          </p:nvSpPr>
          <p:spPr>
            <a:xfrm>
              <a:off x="1369969" y="5832000"/>
              <a:ext cx="235656" cy="304639"/>
            </a:xfrm>
            <a:prstGeom prst="rect">
              <a:avLst/>
            </a:prstGeom>
          </p:spPr>
          <p:txBody>
            <a:bodyPr vert="eaVert" lIns="91440" tIns="45720" rIns="91440" bIns="45720" rtlCol="0" anchor="ctr" anchorCtr="0">
              <a:noAutofit/>
            </a:bodyPr>
            <a:lstStyle>
              <a:lvl1pPr marL="0" marR="0" indent="0" algn="l" defTabSz="755934" rtl="0" eaLnBrk="1" fontAlgn="auto" latinLnBrk="0" hangingPunct="1">
                <a:lnSpc>
                  <a:spcPts val="1200"/>
                </a:lnSpc>
                <a:spcBef>
                  <a:spcPts val="827"/>
                </a:spcBef>
                <a:spcAft>
                  <a:spcPts val="0"/>
                </a:spcAft>
                <a:buClrTx/>
                <a:buSzTx/>
                <a:buFont typeface="Arial" panose="020B0604020202020204" pitchFamily="34" charset="0"/>
                <a:buNone/>
                <a:tabLst/>
                <a:defRPr kumimoji="1" sz="10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300"/>
                </a:lnSpc>
                <a:spcBef>
                  <a:spcPts val="0"/>
                </a:spcBef>
              </a:pPr>
              <a:r>
                <a:rPr lang="ja-JP" altLang="en-US" sz="700" spc="100" dirty="0">
                  <a:latin typeface="BIZ UDPゴシック" panose="020B0400000000000000" pitchFamily="50" charset="-128"/>
                  <a:ea typeface="BIZ UDPゴシック" panose="020B0400000000000000" pitchFamily="50" charset="-128"/>
                </a:rPr>
                <a:t>相当</a:t>
              </a:r>
              <a:endParaRPr lang="en-US" altLang="ja-JP" sz="100" spc="100" dirty="0">
                <a:latin typeface="BIZ UDPゴシック" panose="020B0400000000000000" pitchFamily="50" charset="-128"/>
                <a:ea typeface="BIZ UDPゴシック" panose="020B0400000000000000" pitchFamily="50" charset="-128"/>
              </a:endParaRPr>
            </a:p>
          </p:txBody>
        </p:sp>
        <p:sp>
          <p:nvSpPr>
            <p:cNvPr id="50" name="テキスト プレースホルダー 215">
              <a:extLst>
                <a:ext uri="{FF2B5EF4-FFF2-40B4-BE49-F238E27FC236}">
                  <a16:creationId xmlns:a16="http://schemas.microsoft.com/office/drawing/2014/main" id="{4FC506FB-448C-8DA6-6975-4A389759C684}"/>
                </a:ext>
              </a:extLst>
            </p:cNvPr>
            <p:cNvSpPr txBox="1">
              <a:spLocks/>
            </p:cNvSpPr>
            <p:nvPr/>
          </p:nvSpPr>
          <p:spPr>
            <a:xfrm>
              <a:off x="837046" y="6079741"/>
              <a:ext cx="632954" cy="71344"/>
            </a:xfrm>
            <a:prstGeom prst="rect">
              <a:avLst/>
            </a:prstGeom>
          </p:spPr>
          <p:txBody>
            <a:bodyPr vert="horz" lIns="91440" tIns="45720" rIns="91440" bIns="45720" rtlCol="0" anchor="ctr" anchorCtr="0">
              <a:noAutofit/>
            </a:bodyPr>
            <a:lstStyle>
              <a:lvl1pPr marL="0" marR="0" indent="0" algn="l" defTabSz="755934" rtl="0" eaLnBrk="1" fontAlgn="auto" latinLnBrk="0" hangingPunct="1">
                <a:lnSpc>
                  <a:spcPts val="1200"/>
                </a:lnSpc>
                <a:spcBef>
                  <a:spcPts val="827"/>
                </a:spcBef>
                <a:spcAft>
                  <a:spcPts val="0"/>
                </a:spcAft>
                <a:buClrTx/>
                <a:buSzTx/>
                <a:buFont typeface="Arial" panose="020B0604020202020204" pitchFamily="34" charset="0"/>
                <a:buNone/>
                <a:tabLst/>
                <a:defRPr kumimoji="1" sz="1000" kern="1200">
                  <a:solidFill>
                    <a:schemeClr val="tx1"/>
                  </a:solidFill>
                  <a:latin typeface="HGｺﾞｼｯｸM" panose="020B0609000000000000" pitchFamily="49" charset="-128"/>
                  <a:ea typeface="HGｺﾞｼｯｸM" panose="020B0609000000000000" pitchFamily="49"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300"/>
                </a:lnSpc>
                <a:spcBef>
                  <a:spcPts val="0"/>
                </a:spcBef>
              </a:pPr>
              <a:r>
                <a:rPr lang="en-US" altLang="ja-JP" sz="500" dirty="0">
                  <a:latin typeface="BIZ UDPゴシック" panose="020B0400000000000000" pitchFamily="50" charset="-128"/>
                  <a:ea typeface="BIZ UDPゴシック" panose="020B0400000000000000" pitchFamily="50" charset="-128"/>
                </a:rPr>
                <a:t>※</a:t>
              </a:r>
              <a:r>
                <a:rPr lang="ja-JP" altLang="en-US" sz="500" dirty="0">
                  <a:latin typeface="BIZ UDPゴシック" panose="020B0400000000000000" pitchFamily="50" charset="-128"/>
                  <a:ea typeface="BIZ UDPゴシック" panose="020B0400000000000000" pitchFamily="50" charset="-128"/>
                </a:rPr>
                <a:t>当社従来品比</a:t>
              </a:r>
              <a:endParaRPr lang="en-US" altLang="ja-JP" sz="200"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217786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AB7A6C68-E56B-DC5A-D9EC-E61CFCA877A6}"/>
              </a:ext>
            </a:extLst>
          </p:cNvPr>
          <p:cNvSpPr/>
          <p:nvPr/>
        </p:nvSpPr>
        <p:spPr>
          <a:xfrm>
            <a:off x="3868523" y="3663947"/>
            <a:ext cx="3312000" cy="1764000"/>
          </a:xfrm>
          <a:prstGeom prst="roundRect">
            <a:avLst>
              <a:gd name="adj" fmla="val 7416"/>
            </a:avLst>
          </a:prstGeom>
          <a:solidFill>
            <a:schemeClr val="accent2">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四角形: 角を丸くする 98">
            <a:extLst>
              <a:ext uri="{FF2B5EF4-FFF2-40B4-BE49-F238E27FC236}">
                <a16:creationId xmlns:a16="http://schemas.microsoft.com/office/drawing/2014/main" id="{13FE2EA8-1175-907A-A5FE-1A8352599988}"/>
              </a:ext>
            </a:extLst>
          </p:cNvPr>
          <p:cNvSpPr/>
          <p:nvPr/>
        </p:nvSpPr>
        <p:spPr>
          <a:xfrm>
            <a:off x="370800" y="8192652"/>
            <a:ext cx="6804000" cy="1857855"/>
          </a:xfrm>
          <a:prstGeom prst="roundRect">
            <a:avLst>
              <a:gd name="adj" fmla="val 8967"/>
            </a:avLst>
          </a:prstGeom>
          <a:solidFill>
            <a:srgbClr val="00B0F0"/>
          </a:solid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四角形: 角を丸くする 57">
            <a:extLst>
              <a:ext uri="{FF2B5EF4-FFF2-40B4-BE49-F238E27FC236}">
                <a16:creationId xmlns:a16="http://schemas.microsoft.com/office/drawing/2014/main" id="{2D3F7B06-D3A0-B80A-0821-F326C25FA4F0}"/>
              </a:ext>
            </a:extLst>
          </p:cNvPr>
          <p:cNvSpPr/>
          <p:nvPr/>
        </p:nvSpPr>
        <p:spPr>
          <a:xfrm>
            <a:off x="1010212" y="9085249"/>
            <a:ext cx="5572644" cy="842595"/>
          </a:xfrm>
          <a:prstGeom prst="roundRect">
            <a:avLst>
              <a:gd name="adj" fmla="val 13028"/>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52ADEAB3-52F5-57A5-FB93-78FE49935A50}"/>
              </a:ext>
            </a:extLst>
          </p:cNvPr>
          <p:cNvSpPr/>
          <p:nvPr/>
        </p:nvSpPr>
        <p:spPr>
          <a:xfrm>
            <a:off x="378000" y="3663947"/>
            <a:ext cx="3312000" cy="1764000"/>
          </a:xfrm>
          <a:prstGeom prst="roundRect">
            <a:avLst>
              <a:gd name="adj" fmla="val 7220"/>
            </a:avLst>
          </a:prstGeom>
          <a:solidFill>
            <a:srgbClr val="FFD44B"/>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B5D0A5D7-297A-8F63-6EDA-B970687B11E3}"/>
              </a:ext>
            </a:extLst>
          </p:cNvPr>
          <p:cNvSpPr/>
          <p:nvPr/>
        </p:nvSpPr>
        <p:spPr>
          <a:xfrm>
            <a:off x="378000" y="765351"/>
            <a:ext cx="6804000" cy="2792024"/>
          </a:xfrm>
          <a:prstGeom prst="roundRect">
            <a:avLst>
              <a:gd name="adj" fmla="val 4495"/>
            </a:avLst>
          </a:prstGeom>
          <a:solidFill>
            <a:schemeClr val="accent6">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a:extLst>
              <a:ext uri="{FF2B5EF4-FFF2-40B4-BE49-F238E27FC236}">
                <a16:creationId xmlns:a16="http://schemas.microsoft.com/office/drawing/2014/main" id="{B15E494A-B455-D892-BFB9-6B8E36B37F1C}"/>
              </a:ext>
            </a:extLst>
          </p:cNvPr>
          <p:cNvSpPr/>
          <p:nvPr/>
        </p:nvSpPr>
        <p:spPr>
          <a:xfrm>
            <a:off x="4223450" y="1117105"/>
            <a:ext cx="3126321" cy="233397"/>
          </a:xfrm>
          <a:prstGeom prst="rect">
            <a:avLst/>
          </a:prstGeom>
        </p:spPr>
        <p:txBody>
          <a:bodyPr wrap="square">
            <a:spAutoFit/>
          </a:bodyPr>
          <a:lstStyle/>
          <a:p>
            <a:pPr algn="ctr" fontAlgn="base">
              <a:lnSpc>
                <a:spcPts val="1102"/>
              </a:lnSpc>
            </a:pPr>
            <a:r>
              <a:rPr lang="ja-JP" altLang="en-US" sz="1102" b="1" dirty="0">
                <a:solidFill>
                  <a:schemeClr val="bg1"/>
                </a:solidFill>
                <a:latin typeface="Yu Gothic UI Semibold" panose="020B0700000000000000" pitchFamily="50" charset="-128"/>
                <a:ea typeface="Yu Gothic UI Semibold" panose="020B0700000000000000" pitchFamily="50" charset="-128"/>
              </a:rPr>
              <a:t>別名「ヨーロッパ当帰</a:t>
            </a:r>
            <a:r>
              <a:rPr lang="ja-JP" altLang="en-US" sz="827" b="1" dirty="0">
                <a:solidFill>
                  <a:schemeClr val="bg1"/>
                </a:solidFill>
                <a:latin typeface="Yu Gothic UI Semibold" panose="020B0700000000000000" pitchFamily="50" charset="-128"/>
                <a:ea typeface="Yu Gothic UI Semibold" panose="020B0700000000000000" pitchFamily="50" charset="-128"/>
              </a:rPr>
              <a:t>  </a:t>
            </a:r>
            <a:r>
              <a:rPr lang="en-US" altLang="ja-JP" sz="827" b="1" dirty="0">
                <a:solidFill>
                  <a:schemeClr val="bg1"/>
                </a:solidFill>
                <a:latin typeface="Yu Gothic UI Semibold" panose="020B0700000000000000" pitchFamily="50" charset="-128"/>
                <a:ea typeface="Yu Gothic UI Semibold" panose="020B0700000000000000" pitchFamily="50" charset="-128"/>
              </a:rPr>
              <a:t>( </a:t>
            </a:r>
            <a:r>
              <a:rPr lang="en-US" altLang="ja-JP" sz="787" b="1" dirty="0">
                <a:solidFill>
                  <a:schemeClr val="bg1"/>
                </a:solidFill>
                <a:latin typeface="Yu Gothic UI Semibold" panose="020B0700000000000000" pitchFamily="50" charset="-128"/>
                <a:ea typeface="Yu Gothic UI Semibold" panose="020B0700000000000000" pitchFamily="50" charset="-128"/>
              </a:rPr>
              <a:t>Angelica archangelica </a:t>
            </a:r>
            <a:r>
              <a:rPr lang="ja-JP" altLang="en-US" sz="827" b="1" dirty="0">
                <a:solidFill>
                  <a:schemeClr val="bg1"/>
                </a:solidFill>
                <a:latin typeface="Yu Gothic UI Semibold" panose="020B0700000000000000" pitchFamily="50" charset="-128"/>
                <a:ea typeface="Yu Gothic UI Semibold" panose="020B0700000000000000" pitchFamily="50" charset="-128"/>
              </a:rPr>
              <a:t>）</a:t>
            </a:r>
            <a:r>
              <a:rPr lang="ja-JP" altLang="en-US" sz="1102" b="1" dirty="0">
                <a:solidFill>
                  <a:schemeClr val="bg1"/>
                </a:solidFill>
                <a:latin typeface="Yu Gothic UI Semibold" panose="020B0700000000000000" pitchFamily="50" charset="-128"/>
                <a:ea typeface="Yu Gothic UI Semibold" panose="020B0700000000000000" pitchFamily="50" charset="-128"/>
              </a:rPr>
              <a:t>」</a:t>
            </a:r>
          </a:p>
        </p:txBody>
      </p:sp>
      <p:sp>
        <p:nvSpPr>
          <p:cNvPr id="25" name="Rectangle 2">
            <a:extLst>
              <a:ext uri="{FF2B5EF4-FFF2-40B4-BE49-F238E27FC236}">
                <a16:creationId xmlns:a16="http://schemas.microsoft.com/office/drawing/2014/main" id="{A585B48A-8BBD-5B1F-991A-4843B3A2975A}"/>
              </a:ext>
            </a:extLst>
          </p:cNvPr>
          <p:cNvSpPr txBox="1">
            <a:spLocks noChangeArrowheads="1"/>
          </p:cNvSpPr>
          <p:nvPr/>
        </p:nvSpPr>
        <p:spPr>
          <a:xfrm>
            <a:off x="529200" y="1086081"/>
            <a:ext cx="4221126" cy="280010"/>
          </a:xfrm>
          <a:prstGeom prst="rect">
            <a:avLst/>
          </a:prstGeom>
        </p:spPr>
        <p:txBody>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2pPr>
            <a:lvl3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3pPr>
            <a:lvl4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4pPr>
            <a:lvl5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5pPr>
            <a:lvl6pPr marL="457200" algn="l" rtl="0" fontAlgn="base">
              <a:spcBef>
                <a:spcPct val="0"/>
              </a:spcBef>
              <a:spcAft>
                <a:spcPct val="0"/>
              </a:spcAft>
              <a:defRPr kumimoji="1" sz="2800">
                <a:solidFill>
                  <a:schemeClr val="tx2"/>
                </a:solidFill>
                <a:latin typeface="VL Pゴシック" pitchFamily="2" charset="-128"/>
                <a:ea typeface="VL Pゴシック" pitchFamily="2" charset="-128"/>
              </a:defRPr>
            </a:lvl6pPr>
            <a:lvl7pPr marL="914400" algn="l" rtl="0" fontAlgn="base">
              <a:spcBef>
                <a:spcPct val="0"/>
              </a:spcBef>
              <a:spcAft>
                <a:spcPct val="0"/>
              </a:spcAft>
              <a:defRPr kumimoji="1" sz="2800">
                <a:solidFill>
                  <a:schemeClr val="tx2"/>
                </a:solidFill>
                <a:latin typeface="VL Pゴシック" pitchFamily="2" charset="-128"/>
                <a:ea typeface="VL Pゴシック" pitchFamily="2" charset="-128"/>
              </a:defRPr>
            </a:lvl7pPr>
            <a:lvl8pPr marL="1371600" algn="l" rtl="0" fontAlgn="base">
              <a:spcBef>
                <a:spcPct val="0"/>
              </a:spcBef>
              <a:spcAft>
                <a:spcPct val="0"/>
              </a:spcAft>
              <a:defRPr kumimoji="1" sz="2800">
                <a:solidFill>
                  <a:schemeClr val="tx2"/>
                </a:solidFill>
                <a:latin typeface="VL Pゴシック" pitchFamily="2" charset="-128"/>
                <a:ea typeface="VL Pゴシック" pitchFamily="2" charset="-128"/>
              </a:defRPr>
            </a:lvl8pPr>
            <a:lvl9pPr marL="1828800" algn="l" rtl="0" fontAlgn="base">
              <a:spcBef>
                <a:spcPct val="0"/>
              </a:spcBef>
              <a:spcAft>
                <a:spcPct val="0"/>
              </a:spcAft>
              <a:defRPr kumimoji="1" sz="2800">
                <a:solidFill>
                  <a:schemeClr val="tx2"/>
                </a:solidFill>
                <a:latin typeface="VL Pゴシック" pitchFamily="2" charset="-128"/>
                <a:ea typeface="VL Pゴシック" pitchFamily="2" charset="-128"/>
              </a:defRPr>
            </a:lvl9pPr>
          </a:lstStyle>
          <a:p>
            <a:pPr eaLnBrk="1" hangingPunct="1">
              <a:lnSpc>
                <a:spcPts val="1417"/>
              </a:lnSpc>
            </a:pPr>
            <a:r>
              <a:rPr lang="ja-JP" altLang="en-US" sz="2400" b="1" kern="0" dirty="0">
                <a:solidFill>
                  <a:schemeClr val="bg1"/>
                </a:solidFill>
                <a:latin typeface="Yu Gothic UI Semibold" panose="020B0700000000000000" pitchFamily="50" charset="-128"/>
                <a:ea typeface="Yu Gothic UI Semibold" panose="020B0700000000000000" pitchFamily="50" charset="-128"/>
              </a:rPr>
              <a:t>ガーデンアンゼリカ</a:t>
            </a:r>
            <a:r>
              <a:rPr lang="ja-JP" altLang="en-US" sz="1417" b="1" kern="0" dirty="0">
                <a:solidFill>
                  <a:schemeClr val="bg1"/>
                </a:solidFill>
                <a:latin typeface="Yu Gothic UI Semibold" panose="020B0700000000000000" pitchFamily="50" charset="-128"/>
                <a:ea typeface="Yu Gothic UI Semibold" panose="020B0700000000000000" pitchFamily="50" charset="-128"/>
              </a:rPr>
              <a:t>（ </a:t>
            </a:r>
            <a:r>
              <a:rPr lang="en-US" altLang="ja-JP" sz="1417" b="1" kern="0" dirty="0">
                <a:solidFill>
                  <a:schemeClr val="bg1"/>
                </a:solidFill>
                <a:latin typeface="Yu Gothic UI Semibold" panose="020B0700000000000000" pitchFamily="50" charset="-128"/>
                <a:ea typeface="Yu Gothic UI Semibold" panose="020B0700000000000000" pitchFamily="50" charset="-128"/>
              </a:rPr>
              <a:t>Garden angelica </a:t>
            </a:r>
            <a:r>
              <a:rPr lang="ja-JP" altLang="en-US" sz="1417" b="1" kern="0" dirty="0">
                <a:solidFill>
                  <a:schemeClr val="bg1"/>
                </a:solidFill>
                <a:latin typeface="Yu Gothic UI Semibold" panose="020B0700000000000000" pitchFamily="50" charset="-128"/>
                <a:ea typeface="Yu Gothic UI Semibold" panose="020B0700000000000000" pitchFamily="50" charset="-128"/>
              </a:rPr>
              <a:t>）</a:t>
            </a:r>
          </a:p>
        </p:txBody>
      </p:sp>
      <p:sp>
        <p:nvSpPr>
          <p:cNvPr id="26" name="正方形/長方形 25">
            <a:extLst>
              <a:ext uri="{FF2B5EF4-FFF2-40B4-BE49-F238E27FC236}">
                <a16:creationId xmlns:a16="http://schemas.microsoft.com/office/drawing/2014/main" id="{40E041CF-0A7B-AA8B-A500-9FBC381DAC3E}"/>
              </a:ext>
            </a:extLst>
          </p:cNvPr>
          <p:cNvSpPr/>
          <p:nvPr/>
        </p:nvSpPr>
        <p:spPr>
          <a:xfrm>
            <a:off x="530287" y="1398678"/>
            <a:ext cx="6449633" cy="767774"/>
          </a:xfrm>
          <a:prstGeom prst="rect">
            <a:avLst/>
          </a:prstGeom>
        </p:spPr>
        <p:txBody>
          <a:bodyPr wrap="square">
            <a:spAutoFit/>
          </a:bodyPr>
          <a:lstStyle/>
          <a:p>
            <a:pPr algn="just" fontAlgn="base">
              <a:lnSpc>
                <a:spcPts val="1800"/>
              </a:lnSpc>
            </a:pPr>
            <a:r>
              <a:rPr lang="ja-JP" altLang="en-US" sz="1400" b="1" dirty="0">
                <a:solidFill>
                  <a:schemeClr val="bg1"/>
                </a:solidFill>
                <a:latin typeface="Yu Gothic UI Semibold" panose="020B0700000000000000" pitchFamily="50" charset="-128"/>
                <a:ea typeface="Yu Gothic UI Semibold" panose="020B0700000000000000" pitchFamily="50" charset="-128"/>
              </a:rPr>
              <a:t>ヒトへの幅広い可能性を持っているクマリン類を含み、伝統医学において、その奇跡的な能力から「天使の植物」と言われ、民族植物学的研究で様々な</a:t>
            </a:r>
            <a:endParaRPr lang="en-US" altLang="ja-JP" sz="1400" b="1" dirty="0">
              <a:solidFill>
                <a:schemeClr val="bg1"/>
              </a:solidFill>
              <a:latin typeface="Yu Gothic UI Semibold" panose="020B0700000000000000" pitchFamily="50" charset="-128"/>
              <a:ea typeface="Yu Gothic UI Semibold" panose="020B0700000000000000" pitchFamily="50" charset="-128"/>
            </a:endParaRPr>
          </a:p>
          <a:p>
            <a:pPr algn="just" fontAlgn="base">
              <a:lnSpc>
                <a:spcPts val="1800"/>
              </a:lnSpc>
              <a:spcAft>
                <a:spcPts val="600"/>
              </a:spcAft>
            </a:pPr>
            <a:r>
              <a:rPr lang="ja-JP" altLang="en-US" sz="1400" b="1" dirty="0">
                <a:solidFill>
                  <a:schemeClr val="bg1"/>
                </a:solidFill>
                <a:latin typeface="Yu Gothic UI Semibold" panose="020B0700000000000000" pitchFamily="50" charset="-128"/>
                <a:ea typeface="Yu Gothic UI Semibold" panose="020B0700000000000000" pitchFamily="50" charset="-128"/>
              </a:rPr>
              <a:t>作用があるとされています。</a:t>
            </a:r>
          </a:p>
        </p:txBody>
      </p:sp>
      <p:sp>
        <p:nvSpPr>
          <p:cNvPr id="23" name="正方形/長方形 22">
            <a:extLst>
              <a:ext uri="{FF2B5EF4-FFF2-40B4-BE49-F238E27FC236}">
                <a16:creationId xmlns:a16="http://schemas.microsoft.com/office/drawing/2014/main" id="{8F7FE26E-3CF7-5C45-9679-E6137BFAEF6A}"/>
              </a:ext>
            </a:extLst>
          </p:cNvPr>
          <p:cNvSpPr/>
          <p:nvPr/>
        </p:nvSpPr>
        <p:spPr>
          <a:xfrm>
            <a:off x="529200" y="4194252"/>
            <a:ext cx="3006579" cy="998607"/>
          </a:xfrm>
          <a:prstGeom prst="rect">
            <a:avLst/>
          </a:prstGeom>
        </p:spPr>
        <p:txBody>
          <a:bodyPr wrap="square">
            <a:spAutoFit/>
          </a:bodyPr>
          <a:lstStyle/>
          <a:p>
            <a:pPr algn="just" fontAlgn="base">
              <a:lnSpc>
                <a:spcPts val="1800"/>
              </a:lnSpc>
              <a:spcAft>
                <a:spcPts val="600"/>
              </a:spcAft>
            </a:pPr>
            <a:r>
              <a:rPr lang="ja-JP" altLang="en-US" sz="1400" b="1" dirty="0">
                <a:solidFill>
                  <a:schemeClr val="tx1">
                    <a:lumMod val="85000"/>
                    <a:lumOff val="15000"/>
                  </a:schemeClr>
                </a:solidFill>
                <a:latin typeface="Yu Gothic UI Semibold" panose="020B0700000000000000" pitchFamily="50" charset="-128"/>
                <a:ea typeface="Yu Gothic UI Semibold" panose="020B0700000000000000" pitchFamily="50" charset="-128"/>
              </a:rPr>
              <a:t>植物全般に含まれる天然のフェノール性化合物の一種で、毒性が低く、これまでの基礎研究</a:t>
            </a:r>
            <a:r>
              <a:rPr lang="ja-JP" altLang="en-US" sz="1400" dirty="0">
                <a:solidFill>
                  <a:schemeClr val="tx1">
                    <a:lumMod val="85000"/>
                    <a:lumOff val="15000"/>
                  </a:schemeClr>
                </a:solidFill>
                <a:latin typeface="Yu Gothic UI Semibold" panose="020B0700000000000000" pitchFamily="50" charset="-128"/>
                <a:ea typeface="Yu Gothic UI Semibold" panose="020B0700000000000000" pitchFamily="50" charset="-128"/>
              </a:rPr>
              <a:t>により、様々な効果があることがわかっています</a:t>
            </a:r>
            <a:r>
              <a:rPr lang="ja-JP" altLang="en-US" sz="866" dirty="0">
                <a:solidFill>
                  <a:schemeClr val="tx1">
                    <a:lumMod val="85000"/>
                    <a:lumOff val="15000"/>
                  </a:schemeClr>
                </a:solidFill>
                <a:latin typeface="Yu Gothic UI Semibold" panose="020B0700000000000000" pitchFamily="50" charset="-128"/>
                <a:ea typeface="Yu Gothic UI Semibold" panose="020B0700000000000000" pitchFamily="50" charset="-128"/>
              </a:rPr>
              <a:t>。</a:t>
            </a:r>
            <a:endParaRPr lang="ja-JP" altLang="en-US" sz="866" b="1" dirty="0">
              <a:solidFill>
                <a:schemeClr val="tx1">
                  <a:lumMod val="85000"/>
                  <a:lumOff val="15000"/>
                </a:schemeClr>
              </a:solidFill>
              <a:latin typeface="Yu Gothic UI Semibold" panose="020B0700000000000000" pitchFamily="50" charset="-128"/>
              <a:ea typeface="Yu Gothic UI Semibold" panose="020B0700000000000000" pitchFamily="50" charset="-128"/>
            </a:endParaRPr>
          </a:p>
        </p:txBody>
      </p:sp>
      <p:sp>
        <p:nvSpPr>
          <p:cNvPr id="22" name="Rectangle 2">
            <a:extLst>
              <a:ext uri="{FF2B5EF4-FFF2-40B4-BE49-F238E27FC236}">
                <a16:creationId xmlns:a16="http://schemas.microsoft.com/office/drawing/2014/main" id="{842882CE-BD69-C4A6-6CCA-BFE4FD921661}"/>
              </a:ext>
            </a:extLst>
          </p:cNvPr>
          <p:cNvSpPr txBox="1">
            <a:spLocks noChangeArrowheads="1"/>
          </p:cNvSpPr>
          <p:nvPr/>
        </p:nvSpPr>
        <p:spPr>
          <a:xfrm>
            <a:off x="678923" y="3854996"/>
            <a:ext cx="2722645" cy="413672"/>
          </a:xfrm>
          <a:prstGeom prst="rect">
            <a:avLst/>
          </a:prstGeom>
        </p:spPr>
        <p:txBody>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2pPr>
            <a:lvl3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3pPr>
            <a:lvl4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4pPr>
            <a:lvl5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5pPr>
            <a:lvl6pPr marL="457200" algn="l" rtl="0" fontAlgn="base">
              <a:spcBef>
                <a:spcPct val="0"/>
              </a:spcBef>
              <a:spcAft>
                <a:spcPct val="0"/>
              </a:spcAft>
              <a:defRPr kumimoji="1" sz="2800">
                <a:solidFill>
                  <a:schemeClr val="tx2"/>
                </a:solidFill>
                <a:latin typeface="VL Pゴシック" pitchFamily="2" charset="-128"/>
                <a:ea typeface="VL Pゴシック" pitchFamily="2" charset="-128"/>
              </a:defRPr>
            </a:lvl6pPr>
            <a:lvl7pPr marL="914400" algn="l" rtl="0" fontAlgn="base">
              <a:spcBef>
                <a:spcPct val="0"/>
              </a:spcBef>
              <a:spcAft>
                <a:spcPct val="0"/>
              </a:spcAft>
              <a:defRPr kumimoji="1" sz="2800">
                <a:solidFill>
                  <a:schemeClr val="tx2"/>
                </a:solidFill>
                <a:latin typeface="VL Pゴシック" pitchFamily="2" charset="-128"/>
                <a:ea typeface="VL Pゴシック" pitchFamily="2" charset="-128"/>
              </a:defRPr>
            </a:lvl7pPr>
            <a:lvl8pPr marL="1371600" algn="l" rtl="0" fontAlgn="base">
              <a:spcBef>
                <a:spcPct val="0"/>
              </a:spcBef>
              <a:spcAft>
                <a:spcPct val="0"/>
              </a:spcAft>
              <a:defRPr kumimoji="1" sz="2800">
                <a:solidFill>
                  <a:schemeClr val="tx2"/>
                </a:solidFill>
                <a:latin typeface="VL Pゴシック" pitchFamily="2" charset="-128"/>
                <a:ea typeface="VL Pゴシック" pitchFamily="2" charset="-128"/>
              </a:defRPr>
            </a:lvl8pPr>
            <a:lvl9pPr marL="1828800" algn="l" rtl="0" fontAlgn="base">
              <a:spcBef>
                <a:spcPct val="0"/>
              </a:spcBef>
              <a:spcAft>
                <a:spcPct val="0"/>
              </a:spcAft>
              <a:defRPr kumimoji="1" sz="2800">
                <a:solidFill>
                  <a:schemeClr val="tx2"/>
                </a:solidFill>
                <a:latin typeface="VL Pゴシック" pitchFamily="2" charset="-128"/>
                <a:ea typeface="VL Pゴシック" pitchFamily="2" charset="-128"/>
              </a:defRPr>
            </a:lvl9pPr>
          </a:lstStyle>
          <a:p>
            <a:pPr algn="ctr" eaLnBrk="1" hangingPunct="1">
              <a:lnSpc>
                <a:spcPts val="2000"/>
              </a:lnSpc>
            </a:pPr>
            <a:r>
              <a:rPr lang="ja-JP" altLang="en-US" sz="2000" b="1" kern="0" spc="-79" dirty="0">
                <a:solidFill>
                  <a:schemeClr val="tx1">
                    <a:lumMod val="85000"/>
                    <a:lumOff val="15000"/>
                  </a:schemeClr>
                </a:solidFill>
                <a:latin typeface="Yu Gothic UI Semibold" panose="020B0700000000000000" pitchFamily="50" charset="-128"/>
                <a:ea typeface="Yu Gothic UI Semibold" panose="020B0700000000000000" pitchFamily="50" charset="-128"/>
              </a:rPr>
              <a:t>フェルラ酸 </a:t>
            </a:r>
            <a:r>
              <a:rPr lang="en-US" altLang="ja-JP" sz="1100" b="1" kern="0" spc="-79" dirty="0">
                <a:solidFill>
                  <a:schemeClr val="tx1">
                    <a:lumMod val="85000"/>
                    <a:lumOff val="15000"/>
                  </a:schemeClr>
                </a:solidFill>
                <a:latin typeface="Yu Gothic UI Semibold" panose="020B0700000000000000" pitchFamily="50" charset="-128"/>
                <a:ea typeface="Yu Gothic UI Semibold" panose="020B0700000000000000" pitchFamily="50" charset="-128"/>
              </a:rPr>
              <a:t> (</a:t>
            </a:r>
            <a:r>
              <a:rPr lang="ja-JP" altLang="en-US" sz="1100" b="1" kern="0" spc="-79" dirty="0">
                <a:solidFill>
                  <a:schemeClr val="tx1">
                    <a:lumMod val="85000"/>
                    <a:lumOff val="15000"/>
                  </a:schemeClr>
                </a:solidFill>
                <a:latin typeface="Yu Gothic UI Semibold" panose="020B0700000000000000" pitchFamily="50" charset="-128"/>
                <a:ea typeface="Yu Gothic UI Semibold" panose="020B0700000000000000" pitchFamily="50" charset="-128"/>
              </a:rPr>
              <a:t> </a:t>
            </a:r>
            <a:r>
              <a:rPr lang="en-US" altLang="ja-JP" sz="1100" b="1" kern="0" spc="-79" dirty="0">
                <a:solidFill>
                  <a:schemeClr val="tx1">
                    <a:lumMod val="85000"/>
                    <a:lumOff val="15000"/>
                  </a:schemeClr>
                </a:solidFill>
                <a:latin typeface="Yu Gothic UI Semibold" panose="020B0700000000000000" pitchFamily="50" charset="-128"/>
                <a:ea typeface="Yu Gothic UI Semibold" panose="020B0700000000000000" pitchFamily="50" charset="-128"/>
              </a:rPr>
              <a:t>ferulic acid</a:t>
            </a:r>
            <a:r>
              <a:rPr lang="ja-JP" altLang="en-US" sz="1100" b="1" kern="0" spc="-79" dirty="0">
                <a:solidFill>
                  <a:schemeClr val="tx1">
                    <a:lumMod val="85000"/>
                    <a:lumOff val="15000"/>
                  </a:schemeClr>
                </a:solidFill>
                <a:latin typeface="Yu Gothic UI Semibold" panose="020B0700000000000000" pitchFamily="50" charset="-128"/>
                <a:ea typeface="Yu Gothic UI Semibold" panose="020B0700000000000000" pitchFamily="50" charset="-128"/>
              </a:rPr>
              <a:t> ）</a:t>
            </a:r>
          </a:p>
        </p:txBody>
      </p:sp>
      <p:sp>
        <p:nvSpPr>
          <p:cNvPr id="55" name="Rectangle 2">
            <a:extLst>
              <a:ext uri="{FF2B5EF4-FFF2-40B4-BE49-F238E27FC236}">
                <a16:creationId xmlns:a16="http://schemas.microsoft.com/office/drawing/2014/main" id="{0FC7B9A6-EFFE-3A37-CB5F-CE89E48BB4B8}"/>
              </a:ext>
            </a:extLst>
          </p:cNvPr>
          <p:cNvSpPr txBox="1">
            <a:spLocks noChangeArrowheads="1"/>
          </p:cNvSpPr>
          <p:nvPr/>
        </p:nvSpPr>
        <p:spPr>
          <a:xfrm>
            <a:off x="1394901" y="445282"/>
            <a:ext cx="4755614" cy="213963"/>
          </a:xfrm>
          <a:prstGeom prst="rect">
            <a:avLst/>
          </a:prstGeom>
        </p:spPr>
        <p:txBody>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2pPr>
            <a:lvl3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3pPr>
            <a:lvl4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4pPr>
            <a:lvl5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5pPr>
            <a:lvl6pPr marL="457200" algn="l" rtl="0" fontAlgn="base">
              <a:spcBef>
                <a:spcPct val="0"/>
              </a:spcBef>
              <a:spcAft>
                <a:spcPct val="0"/>
              </a:spcAft>
              <a:defRPr kumimoji="1" sz="2800">
                <a:solidFill>
                  <a:schemeClr val="tx2"/>
                </a:solidFill>
                <a:latin typeface="VL Pゴシック" pitchFamily="2" charset="-128"/>
                <a:ea typeface="VL Pゴシック" pitchFamily="2" charset="-128"/>
              </a:defRPr>
            </a:lvl6pPr>
            <a:lvl7pPr marL="914400" algn="l" rtl="0" fontAlgn="base">
              <a:spcBef>
                <a:spcPct val="0"/>
              </a:spcBef>
              <a:spcAft>
                <a:spcPct val="0"/>
              </a:spcAft>
              <a:defRPr kumimoji="1" sz="2800">
                <a:solidFill>
                  <a:schemeClr val="tx2"/>
                </a:solidFill>
                <a:latin typeface="VL Pゴシック" pitchFamily="2" charset="-128"/>
                <a:ea typeface="VL Pゴシック" pitchFamily="2" charset="-128"/>
              </a:defRPr>
            </a:lvl7pPr>
            <a:lvl8pPr marL="1371600" algn="l" rtl="0" fontAlgn="base">
              <a:spcBef>
                <a:spcPct val="0"/>
              </a:spcBef>
              <a:spcAft>
                <a:spcPct val="0"/>
              </a:spcAft>
              <a:defRPr kumimoji="1" sz="2800">
                <a:solidFill>
                  <a:schemeClr val="tx2"/>
                </a:solidFill>
                <a:latin typeface="VL Pゴシック" pitchFamily="2" charset="-128"/>
                <a:ea typeface="VL Pゴシック" pitchFamily="2" charset="-128"/>
              </a:defRPr>
            </a:lvl8pPr>
            <a:lvl9pPr marL="1828800" algn="l" rtl="0" fontAlgn="base">
              <a:spcBef>
                <a:spcPct val="0"/>
              </a:spcBef>
              <a:spcAft>
                <a:spcPct val="0"/>
              </a:spcAft>
              <a:defRPr kumimoji="1" sz="2800">
                <a:solidFill>
                  <a:schemeClr val="tx2"/>
                </a:solidFill>
                <a:latin typeface="VL Pゴシック" pitchFamily="2" charset="-128"/>
                <a:ea typeface="VL Pゴシック" pitchFamily="2" charset="-128"/>
              </a:defRPr>
            </a:lvl9pPr>
          </a:lstStyle>
          <a:p>
            <a:pPr algn="ctr" eaLnBrk="1" hangingPunct="1">
              <a:lnSpc>
                <a:spcPts val="1417"/>
              </a:lnSpc>
            </a:pPr>
            <a:r>
              <a:rPr lang="ja-JP" altLang="en-US" sz="2205" b="1" kern="0">
                <a:solidFill>
                  <a:srgbClr val="203214"/>
                </a:solidFill>
                <a:latin typeface="Yu Gothic UI Semibold" panose="020B0700000000000000" pitchFamily="50" charset="-128"/>
                <a:ea typeface="Yu Gothic UI Semibold" panose="020B0700000000000000" pitchFamily="50" charset="-128"/>
              </a:rPr>
              <a:t>医師が監修した素材バランス</a:t>
            </a:r>
            <a:endParaRPr lang="ja-JP" altLang="en-US" sz="1575" b="1" kern="0" dirty="0">
              <a:solidFill>
                <a:srgbClr val="203214"/>
              </a:solidFill>
              <a:latin typeface="Yu Gothic UI Semibold" panose="020B0700000000000000" pitchFamily="50" charset="-128"/>
              <a:ea typeface="Yu Gothic UI Semibold" panose="020B0700000000000000" pitchFamily="50" charset="-128"/>
            </a:endParaRPr>
          </a:p>
        </p:txBody>
      </p:sp>
      <p:sp>
        <p:nvSpPr>
          <p:cNvPr id="231" name="テキスト プレースホルダー 221">
            <a:extLst>
              <a:ext uri="{FF2B5EF4-FFF2-40B4-BE49-F238E27FC236}">
                <a16:creationId xmlns:a16="http://schemas.microsoft.com/office/drawing/2014/main" id="{BEFD509C-7414-69B2-20CF-190B82B093ED}"/>
              </a:ext>
            </a:extLst>
          </p:cNvPr>
          <p:cNvSpPr txBox="1">
            <a:spLocks/>
          </p:cNvSpPr>
          <p:nvPr/>
        </p:nvSpPr>
        <p:spPr>
          <a:xfrm>
            <a:off x="2197360" y="10198036"/>
            <a:ext cx="3164954" cy="166639"/>
          </a:xfrm>
          <a:prstGeom prst="rect">
            <a:avLst/>
          </a:prstGeom>
        </p:spPr>
        <p:txBody>
          <a:bodyPr vert="horz" lIns="71997" tIns="35998" rIns="71997" bIns="35998" rtlCol="0">
            <a:noAutofit/>
          </a:bodyPr>
          <a:lstStyle>
            <a:lvl1pPr marL="0" indent="0" algn="l" defTabSz="755934" rtl="0" eaLnBrk="1" latinLnBrk="0" hangingPunct="1">
              <a:lnSpc>
                <a:spcPct val="90000"/>
              </a:lnSpc>
              <a:spcBef>
                <a:spcPts val="827"/>
              </a:spcBef>
              <a:buFont typeface="Arial" panose="020B0604020202020204" pitchFamily="34" charset="0"/>
              <a:buNone/>
              <a:defRPr kumimoji="1" sz="1400" b="1" kern="1200">
                <a:solidFill>
                  <a:schemeClr val="tx1"/>
                </a:solidFill>
                <a:latin typeface="HG明朝B" panose="02020809000000000000" pitchFamily="17" charset="-128"/>
                <a:ea typeface="HG明朝B" panose="02020809000000000000" pitchFamily="17"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661"/>
              </a:lnSpc>
              <a:spcBef>
                <a:spcPts val="0"/>
              </a:spcBef>
            </a:pPr>
            <a:r>
              <a:rPr lang="en-US" altLang="ja-JP" sz="1800" b="0" dirty="0">
                <a:solidFill>
                  <a:schemeClr val="bg1">
                    <a:lumMod val="50000"/>
                  </a:schemeClr>
                </a:solidFill>
                <a:latin typeface="Yu Gothic UI Semibold" panose="020B0700000000000000" pitchFamily="50" charset="-128"/>
                <a:ea typeface="Yu Gothic UI Semibold" panose="020B0700000000000000" pitchFamily="50" charset="-128"/>
              </a:rPr>
              <a:t>https://miyabihouse.co.jp/</a:t>
            </a:r>
            <a:endParaRPr lang="ja-JP" altLang="en-US" sz="1800" dirty="0">
              <a:solidFill>
                <a:schemeClr val="bg1">
                  <a:lumMod val="50000"/>
                </a:schemeClr>
              </a:solidFill>
              <a:latin typeface="Yu Gothic UI Semibold" panose="020B0700000000000000" pitchFamily="50" charset="-128"/>
              <a:ea typeface="Yu Gothic UI Semibold" panose="020B0700000000000000" pitchFamily="50" charset="-128"/>
            </a:endParaRPr>
          </a:p>
        </p:txBody>
      </p:sp>
      <p:pic>
        <p:nvPicPr>
          <p:cNvPr id="233" name="図 232" descr="QR コード&#10;&#10;自動的に生成された説明">
            <a:extLst>
              <a:ext uri="{FF2B5EF4-FFF2-40B4-BE49-F238E27FC236}">
                <a16:creationId xmlns:a16="http://schemas.microsoft.com/office/drawing/2014/main" id="{18258E4D-53BC-C147-C76D-A8CDABFA80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50" t="5668" r="6805" b="6837"/>
          <a:stretch/>
        </p:blipFill>
        <p:spPr>
          <a:xfrm>
            <a:off x="5895651" y="8317611"/>
            <a:ext cx="650280" cy="661232"/>
          </a:xfrm>
          <a:prstGeom prst="rect">
            <a:avLst/>
          </a:prstGeom>
        </p:spPr>
      </p:pic>
      <p:sp>
        <p:nvSpPr>
          <p:cNvPr id="98" name="正方形/長方形 97">
            <a:extLst>
              <a:ext uri="{FF2B5EF4-FFF2-40B4-BE49-F238E27FC236}">
                <a16:creationId xmlns:a16="http://schemas.microsoft.com/office/drawing/2014/main" id="{C14A1897-2418-F0AF-5768-FB9268BD08E8}"/>
              </a:ext>
            </a:extLst>
          </p:cNvPr>
          <p:cNvSpPr/>
          <p:nvPr/>
        </p:nvSpPr>
        <p:spPr>
          <a:xfrm>
            <a:off x="5786610" y="6320113"/>
            <a:ext cx="1279150" cy="269497"/>
          </a:xfrm>
          <a:prstGeom prst="rect">
            <a:avLst/>
          </a:prstGeom>
        </p:spPr>
        <p:txBody>
          <a:bodyPr wrap="square">
            <a:spAutoFit/>
          </a:bodyPr>
          <a:lstStyle/>
          <a:p>
            <a:pPr algn="ctr" fontAlgn="base">
              <a:lnSpc>
                <a:spcPts val="1600"/>
              </a:lnSpc>
            </a:pPr>
            <a:r>
              <a:rPr lang="en-US" altLang="ja-JP" sz="800" dirty="0">
                <a:solidFill>
                  <a:srgbClr val="000000"/>
                </a:solidFill>
                <a:latin typeface="Yu Gothic UI Semibold" panose="020B0700000000000000" pitchFamily="50" charset="-128"/>
                <a:ea typeface="Yu Gothic UI Semibold" panose="020B0700000000000000" pitchFamily="50" charset="-128"/>
              </a:rPr>
              <a:t>※</a:t>
            </a:r>
            <a:r>
              <a:rPr lang="ja-JP" altLang="en-US" sz="800" dirty="0">
                <a:solidFill>
                  <a:srgbClr val="000000"/>
                </a:solidFill>
                <a:latin typeface="Yu Gothic UI Semibold" panose="020B0700000000000000" pitchFamily="50" charset="-128"/>
                <a:ea typeface="Yu Gothic UI Semibold" panose="020B0700000000000000" pitchFamily="50" charset="-128"/>
              </a:rPr>
              <a:t> 「カプセル」タイプに使用</a:t>
            </a:r>
          </a:p>
        </p:txBody>
      </p:sp>
      <p:sp>
        <p:nvSpPr>
          <p:cNvPr id="100" name="テキスト プレースホルダー 225">
            <a:extLst>
              <a:ext uri="{FF2B5EF4-FFF2-40B4-BE49-F238E27FC236}">
                <a16:creationId xmlns:a16="http://schemas.microsoft.com/office/drawing/2014/main" id="{2482C81C-276D-003C-7EBD-736011A499A5}"/>
              </a:ext>
            </a:extLst>
          </p:cNvPr>
          <p:cNvSpPr txBox="1">
            <a:spLocks/>
          </p:cNvSpPr>
          <p:nvPr/>
        </p:nvSpPr>
        <p:spPr>
          <a:xfrm>
            <a:off x="5055868" y="9721796"/>
            <a:ext cx="1708676" cy="328710"/>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400" kern="1200" spc="300">
                <a:solidFill>
                  <a:schemeClr val="tx1"/>
                </a:solidFill>
                <a:latin typeface="HGｺﾞｼｯｸM" panose="020B0609000000000000" pitchFamily="49" charset="-128"/>
                <a:ea typeface="HGｺﾞｼｯｸM" panose="020B0609000000000000" pitchFamily="49" charset="-128"/>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nSpc>
                <a:spcPts val="900"/>
              </a:lnSpc>
              <a:spcBef>
                <a:spcPts val="0"/>
              </a:spcBef>
            </a:pPr>
            <a:r>
              <a:rPr lang="ja-JP" altLang="en-US" sz="700" spc="0" dirty="0">
                <a:solidFill>
                  <a:schemeClr val="bg2">
                    <a:lumMod val="25000"/>
                  </a:schemeClr>
                </a:solidFill>
                <a:latin typeface="Yu Gothic UI Semibold" panose="020B0700000000000000" pitchFamily="50" charset="-128"/>
                <a:ea typeface="Yu Gothic UI Semibold" panose="020B0700000000000000" pitchFamily="50" charset="-128"/>
              </a:rPr>
              <a:t>発売元  株式会社</a:t>
            </a:r>
            <a:r>
              <a:rPr lang="en-US" altLang="ja-JP" sz="700" spc="0" dirty="0">
                <a:solidFill>
                  <a:schemeClr val="bg2">
                    <a:lumMod val="25000"/>
                  </a:schemeClr>
                </a:solidFill>
                <a:latin typeface="Yu Gothic UI Semibold" panose="020B0700000000000000" pitchFamily="50" charset="-128"/>
                <a:ea typeface="Yu Gothic UI Semibold" panose="020B0700000000000000" pitchFamily="50" charset="-128"/>
              </a:rPr>
              <a:t>MIYABI HOUSE</a:t>
            </a:r>
          </a:p>
        </p:txBody>
      </p:sp>
      <p:sp>
        <p:nvSpPr>
          <p:cNvPr id="101" name="テキスト プレースホルダー 221">
            <a:extLst>
              <a:ext uri="{FF2B5EF4-FFF2-40B4-BE49-F238E27FC236}">
                <a16:creationId xmlns:a16="http://schemas.microsoft.com/office/drawing/2014/main" id="{28BB474B-B91C-AAFB-142F-AF0CBCAF7E3D}"/>
              </a:ext>
            </a:extLst>
          </p:cNvPr>
          <p:cNvSpPr txBox="1">
            <a:spLocks/>
          </p:cNvSpPr>
          <p:nvPr/>
        </p:nvSpPr>
        <p:spPr>
          <a:xfrm>
            <a:off x="1433493" y="9669783"/>
            <a:ext cx="2914557" cy="211640"/>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kumimoji="1" sz="1400" b="1" kern="1200">
                <a:solidFill>
                  <a:schemeClr val="tx1"/>
                </a:solidFill>
                <a:latin typeface="HG明朝B" panose="02020809000000000000" pitchFamily="17" charset="-128"/>
                <a:ea typeface="HG明朝B" panose="02020809000000000000" pitchFamily="17"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nSpc>
                <a:spcPts val="840"/>
              </a:lnSpc>
              <a:spcBef>
                <a:spcPts val="0"/>
              </a:spcBef>
            </a:pPr>
            <a:r>
              <a:rPr lang="en-US" altLang="ja-JP" sz="1600" b="0" dirty="0">
                <a:solidFill>
                  <a:srgbClr val="333333"/>
                </a:solidFill>
                <a:latin typeface="Noto Sans CJK JP Regular" panose="020B0500000000000000" pitchFamily="34" charset="-128"/>
                <a:ea typeface="Noto Sans CJK JP Regular" panose="020B0500000000000000" pitchFamily="34" charset="-128"/>
              </a:rPr>
              <a:t>mh.info</a:t>
            </a:r>
            <a:r>
              <a:rPr lang="en-US" altLang="ja-JP" sz="1600" b="0" i="0" dirty="0">
                <a:solidFill>
                  <a:srgbClr val="333333"/>
                </a:solidFill>
                <a:effectLst/>
                <a:latin typeface="Noto Sans CJK JP Regular" panose="020B0500000000000000" pitchFamily="34" charset="-128"/>
                <a:ea typeface="Noto Sans CJK JP Regular" panose="020B0500000000000000" pitchFamily="34" charset="-128"/>
              </a:rPr>
              <a:t>@miyabihouse.co.jp </a:t>
            </a:r>
            <a:endParaRPr lang="ja-JP" altLang="en-US" sz="1600" dirty="0">
              <a:latin typeface="Noto Sans CJK JP Regular" panose="020B0500000000000000" pitchFamily="34" charset="-128"/>
              <a:ea typeface="Noto Sans CJK JP Regular" panose="020B0500000000000000" pitchFamily="34" charset="-128"/>
            </a:endParaRPr>
          </a:p>
        </p:txBody>
      </p:sp>
      <p:sp>
        <p:nvSpPr>
          <p:cNvPr id="102" name="テキスト プレースホルダー 225">
            <a:extLst>
              <a:ext uri="{FF2B5EF4-FFF2-40B4-BE49-F238E27FC236}">
                <a16:creationId xmlns:a16="http://schemas.microsoft.com/office/drawing/2014/main" id="{3D0D88DA-A9EE-0457-2286-F883E086C4FC}"/>
              </a:ext>
            </a:extLst>
          </p:cNvPr>
          <p:cNvSpPr txBox="1">
            <a:spLocks/>
          </p:cNvSpPr>
          <p:nvPr/>
        </p:nvSpPr>
        <p:spPr>
          <a:xfrm>
            <a:off x="529200" y="8357159"/>
            <a:ext cx="1492361" cy="296744"/>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400" kern="1200" spc="300">
                <a:solidFill>
                  <a:schemeClr val="tx1"/>
                </a:solidFill>
                <a:latin typeface="HGｺﾞｼｯｸM" panose="020B0609000000000000" pitchFamily="49" charset="-128"/>
                <a:ea typeface="HGｺﾞｼｯｸM" panose="020B0609000000000000" pitchFamily="49" charset="-128"/>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600"/>
              </a:lnSpc>
              <a:spcBef>
                <a:spcPts val="0"/>
              </a:spcBef>
              <a:spcAft>
                <a:spcPts val="300"/>
              </a:spcAft>
            </a:pPr>
            <a:r>
              <a:rPr lang="ja-JP" altLang="en-US" b="1" dirty="0">
                <a:solidFill>
                  <a:schemeClr val="bg1"/>
                </a:solidFill>
                <a:latin typeface="Yu Gothic UI Semibold" panose="020B0700000000000000" pitchFamily="50" charset="-128"/>
                <a:ea typeface="Yu Gothic UI Semibold" panose="020B0700000000000000" pitchFamily="50" charset="-128"/>
              </a:rPr>
              <a:t>お問い合せは</a:t>
            </a:r>
            <a:endParaRPr lang="en-US" altLang="ja-JP" b="1" dirty="0">
              <a:solidFill>
                <a:schemeClr val="bg1"/>
              </a:solidFill>
              <a:latin typeface="Yu Gothic UI Semibold" panose="020B0700000000000000" pitchFamily="50" charset="-128"/>
              <a:ea typeface="Yu Gothic UI Semibold" panose="020B0700000000000000" pitchFamily="50" charset="-128"/>
            </a:endParaRPr>
          </a:p>
        </p:txBody>
      </p:sp>
      <p:sp>
        <p:nvSpPr>
          <p:cNvPr id="105" name="テキスト プレースホルダー 39">
            <a:extLst>
              <a:ext uri="{FF2B5EF4-FFF2-40B4-BE49-F238E27FC236}">
                <a16:creationId xmlns:a16="http://schemas.microsoft.com/office/drawing/2014/main" id="{C1447B77-A190-48C6-9285-328258090E75}"/>
              </a:ext>
            </a:extLst>
          </p:cNvPr>
          <p:cNvSpPr txBox="1">
            <a:spLocks/>
          </p:cNvSpPr>
          <p:nvPr/>
        </p:nvSpPr>
        <p:spPr>
          <a:xfrm>
            <a:off x="1903684" y="9143511"/>
            <a:ext cx="2233549" cy="211640"/>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kumimoji="1" sz="3600" b="1" kern="1200">
                <a:solidFill>
                  <a:schemeClr val="tx1"/>
                </a:solidFill>
                <a:latin typeface="HG明朝B" panose="02020809000000000000" pitchFamily="17" charset="-128"/>
                <a:ea typeface="HG明朝B" panose="02020809000000000000" pitchFamily="17"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2400" spc="100" dirty="0"/>
              <a:t>0120-332-390</a:t>
            </a:r>
            <a:endParaRPr lang="ja-JP" altLang="en-US" sz="2400" spc="100" dirty="0"/>
          </a:p>
        </p:txBody>
      </p:sp>
      <p:pic>
        <p:nvPicPr>
          <p:cNvPr id="106" name="図 105" descr="挿絵 が含まれている画像&#10;&#10;自動的に生成された説明">
            <a:extLst>
              <a:ext uri="{FF2B5EF4-FFF2-40B4-BE49-F238E27FC236}">
                <a16:creationId xmlns:a16="http://schemas.microsoft.com/office/drawing/2014/main" id="{88E45D8E-064E-C195-1842-5B4C6D5A47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974" y="9279830"/>
            <a:ext cx="345563" cy="198885"/>
          </a:xfrm>
          <a:prstGeom prst="rect">
            <a:avLst/>
          </a:prstGeom>
        </p:spPr>
      </p:pic>
      <p:sp>
        <p:nvSpPr>
          <p:cNvPr id="107" name="テキスト プレースホルダー 39">
            <a:extLst>
              <a:ext uri="{FF2B5EF4-FFF2-40B4-BE49-F238E27FC236}">
                <a16:creationId xmlns:a16="http://schemas.microsoft.com/office/drawing/2014/main" id="{0A559D05-CA6C-C92E-3E15-AE652EE29B11}"/>
              </a:ext>
            </a:extLst>
          </p:cNvPr>
          <p:cNvSpPr txBox="1">
            <a:spLocks/>
          </p:cNvSpPr>
          <p:nvPr/>
        </p:nvSpPr>
        <p:spPr>
          <a:xfrm>
            <a:off x="1466547" y="9243786"/>
            <a:ext cx="727219" cy="226840"/>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kumimoji="1" sz="3600" b="1" kern="1200">
                <a:solidFill>
                  <a:schemeClr val="tx1"/>
                </a:solidFill>
                <a:latin typeface="HG明朝B" panose="02020809000000000000" pitchFamily="17" charset="-128"/>
                <a:ea typeface="HG明朝B" panose="02020809000000000000" pitchFamily="17"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400" dirty="0"/>
              <a:t>TEL</a:t>
            </a:r>
            <a:r>
              <a:rPr lang="ja-JP" altLang="en-US" sz="1400" dirty="0"/>
              <a:t>：</a:t>
            </a:r>
          </a:p>
        </p:txBody>
      </p:sp>
      <p:sp>
        <p:nvSpPr>
          <p:cNvPr id="109" name="四角形: 角を丸くする 108">
            <a:extLst>
              <a:ext uri="{FF2B5EF4-FFF2-40B4-BE49-F238E27FC236}">
                <a16:creationId xmlns:a16="http://schemas.microsoft.com/office/drawing/2014/main" id="{49B81498-8B08-8426-3598-380BF4A0C85D}"/>
              </a:ext>
            </a:extLst>
          </p:cNvPr>
          <p:cNvSpPr/>
          <p:nvPr/>
        </p:nvSpPr>
        <p:spPr>
          <a:xfrm>
            <a:off x="378000" y="5549349"/>
            <a:ext cx="6804000" cy="2513165"/>
          </a:xfrm>
          <a:prstGeom prst="roundRect">
            <a:avLst>
              <a:gd name="adj" fmla="val 6203"/>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0" name="正方形/長方形 109">
            <a:extLst>
              <a:ext uri="{FF2B5EF4-FFF2-40B4-BE49-F238E27FC236}">
                <a16:creationId xmlns:a16="http://schemas.microsoft.com/office/drawing/2014/main" id="{196468D4-C3DE-B56A-154D-68AB9EC83DDD}"/>
              </a:ext>
            </a:extLst>
          </p:cNvPr>
          <p:cNvSpPr/>
          <p:nvPr/>
        </p:nvSpPr>
        <p:spPr>
          <a:xfrm>
            <a:off x="529200" y="6053789"/>
            <a:ext cx="5434629" cy="536942"/>
          </a:xfrm>
          <a:prstGeom prst="rect">
            <a:avLst/>
          </a:prstGeom>
        </p:spPr>
        <p:txBody>
          <a:bodyPr wrap="square">
            <a:spAutoFit/>
          </a:bodyPr>
          <a:lstStyle/>
          <a:p>
            <a:pPr fontAlgn="base">
              <a:lnSpc>
                <a:spcPts val="1800"/>
              </a:lnSpc>
            </a:pPr>
            <a:r>
              <a:rPr lang="ja-JP" altLang="en-US" sz="1400" dirty="0">
                <a:solidFill>
                  <a:schemeClr val="bg2">
                    <a:lumMod val="25000"/>
                  </a:schemeClr>
                </a:solidFill>
                <a:latin typeface="Yu Gothic UI Semibold" panose="020B0700000000000000" pitchFamily="50" charset="-128"/>
                <a:ea typeface="Yu Gothic UI Semibold" panose="020B0700000000000000" pitchFamily="50" charset="-128"/>
              </a:rPr>
              <a:t>植物由来の原料で酸性溶液</a:t>
            </a:r>
            <a:r>
              <a:rPr lang="ja-JP" altLang="en-US" sz="1200" dirty="0">
                <a:solidFill>
                  <a:schemeClr val="bg2">
                    <a:lumMod val="25000"/>
                  </a:schemeClr>
                </a:solidFill>
                <a:latin typeface="Yu Gothic UI Semibold" panose="020B0700000000000000" pitchFamily="50" charset="-128"/>
                <a:ea typeface="Yu Gothic UI Semibold" panose="020B0700000000000000" pitchFamily="50" charset="-128"/>
              </a:rPr>
              <a:t>（</a:t>
            </a:r>
            <a:r>
              <a:rPr lang="en-US" altLang="ja-JP" sz="1200" dirty="0">
                <a:solidFill>
                  <a:schemeClr val="bg2">
                    <a:lumMod val="25000"/>
                  </a:schemeClr>
                </a:solidFill>
                <a:latin typeface="Yu Gothic UI Semibold" panose="020B0700000000000000" pitchFamily="50" charset="-128"/>
                <a:ea typeface="Yu Gothic UI Semibold" panose="020B0700000000000000" pitchFamily="50" charset="-128"/>
              </a:rPr>
              <a:t>pH1.2</a:t>
            </a:r>
            <a:r>
              <a:rPr lang="ja-JP" altLang="en-US" sz="1200" dirty="0">
                <a:solidFill>
                  <a:schemeClr val="bg2">
                    <a:lumMod val="25000"/>
                  </a:schemeClr>
                </a:solidFill>
                <a:latin typeface="Yu Gothic UI Semibold" panose="020B0700000000000000" pitchFamily="50" charset="-128"/>
                <a:ea typeface="Yu Gothic UI Semibold" panose="020B0700000000000000" pitchFamily="50" charset="-128"/>
              </a:rPr>
              <a:t>）</a:t>
            </a:r>
            <a:r>
              <a:rPr lang="ja-JP" altLang="en-US" sz="1400" dirty="0">
                <a:solidFill>
                  <a:schemeClr val="bg2">
                    <a:lumMod val="25000"/>
                  </a:schemeClr>
                </a:solidFill>
                <a:latin typeface="Yu Gothic UI Semibold" panose="020B0700000000000000" pitchFamily="50" charset="-128"/>
                <a:ea typeface="Yu Gothic UI Semibold" panose="020B0700000000000000" pitchFamily="50" charset="-128"/>
              </a:rPr>
              <a:t>で溶けにくいため、酸に弱い素材に適している、乾燥条件下でも非常に割れにくいカプセルです。</a:t>
            </a:r>
          </a:p>
        </p:txBody>
      </p:sp>
      <p:pic>
        <p:nvPicPr>
          <p:cNvPr id="111" name="図 110">
            <a:extLst>
              <a:ext uri="{FF2B5EF4-FFF2-40B4-BE49-F238E27FC236}">
                <a16:creationId xmlns:a16="http://schemas.microsoft.com/office/drawing/2014/main" id="{A08BADB3-CBD3-DA1F-D9E9-9D969A0F23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0737" y="9632472"/>
            <a:ext cx="293985" cy="220489"/>
          </a:xfrm>
          <a:prstGeom prst="rect">
            <a:avLst/>
          </a:prstGeom>
        </p:spPr>
      </p:pic>
      <p:sp>
        <p:nvSpPr>
          <p:cNvPr id="112" name="テキスト プレースホルダー 39">
            <a:extLst>
              <a:ext uri="{FF2B5EF4-FFF2-40B4-BE49-F238E27FC236}">
                <a16:creationId xmlns:a16="http://schemas.microsoft.com/office/drawing/2014/main" id="{763A8EC2-F58C-522B-0819-C19EAC7A7765}"/>
              </a:ext>
            </a:extLst>
          </p:cNvPr>
          <p:cNvSpPr txBox="1">
            <a:spLocks/>
          </p:cNvSpPr>
          <p:nvPr/>
        </p:nvSpPr>
        <p:spPr>
          <a:xfrm>
            <a:off x="4539072" y="9259089"/>
            <a:ext cx="623323" cy="205017"/>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kumimoji="1" sz="3600" b="1" kern="1200">
                <a:solidFill>
                  <a:schemeClr val="tx1"/>
                </a:solidFill>
                <a:latin typeface="HG明朝B" panose="02020809000000000000" pitchFamily="17" charset="-128"/>
                <a:ea typeface="HG明朝B" panose="02020809000000000000" pitchFamily="17"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200" dirty="0"/>
              <a:t>FAX</a:t>
            </a:r>
            <a:r>
              <a:rPr lang="ja-JP" altLang="en-US" sz="1200" dirty="0"/>
              <a:t>：</a:t>
            </a:r>
          </a:p>
        </p:txBody>
      </p:sp>
      <p:sp>
        <p:nvSpPr>
          <p:cNvPr id="113" name="テキスト プレースホルダー 39">
            <a:extLst>
              <a:ext uri="{FF2B5EF4-FFF2-40B4-BE49-F238E27FC236}">
                <a16:creationId xmlns:a16="http://schemas.microsoft.com/office/drawing/2014/main" id="{0E5145C9-22BD-1EB6-0C61-AB8D3EDDFAF0}"/>
              </a:ext>
            </a:extLst>
          </p:cNvPr>
          <p:cNvSpPr txBox="1">
            <a:spLocks/>
          </p:cNvSpPr>
          <p:nvPr/>
        </p:nvSpPr>
        <p:spPr>
          <a:xfrm>
            <a:off x="4947290" y="9196385"/>
            <a:ext cx="1781205" cy="274421"/>
          </a:xfrm>
          <a:prstGeom prst="rect">
            <a:avLst/>
          </a:prstGeom>
        </p:spPr>
        <p:txBody>
          <a:bodyPr vert="horz" lIns="91440" tIns="45720" rIns="91440" bIns="45720" rtlCol="0">
            <a:noAutofit/>
          </a:bodyPr>
          <a:lstStyle>
            <a:lvl1pPr marL="0" indent="0" algn="l" defTabSz="755934" rtl="0" eaLnBrk="1" latinLnBrk="0" hangingPunct="1">
              <a:lnSpc>
                <a:spcPct val="90000"/>
              </a:lnSpc>
              <a:spcBef>
                <a:spcPts val="827"/>
              </a:spcBef>
              <a:buFont typeface="Arial" panose="020B0604020202020204" pitchFamily="34" charset="0"/>
              <a:buNone/>
              <a:defRPr kumimoji="1" sz="3600" b="1" kern="1200">
                <a:solidFill>
                  <a:schemeClr val="tx1"/>
                </a:solidFill>
                <a:latin typeface="HG明朝B" panose="02020809000000000000" pitchFamily="17" charset="-128"/>
                <a:ea typeface="HG明朝B" panose="02020809000000000000" pitchFamily="17"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r>
              <a:rPr lang="en-US" altLang="ja-JP" sz="1800" dirty="0"/>
              <a:t>0120-008-319</a:t>
            </a:r>
            <a:endParaRPr lang="ja-JP" altLang="en-US" sz="1800" dirty="0"/>
          </a:p>
        </p:txBody>
      </p:sp>
      <p:sp>
        <p:nvSpPr>
          <p:cNvPr id="114" name="Rectangle 2">
            <a:extLst>
              <a:ext uri="{FF2B5EF4-FFF2-40B4-BE49-F238E27FC236}">
                <a16:creationId xmlns:a16="http://schemas.microsoft.com/office/drawing/2014/main" id="{44020AFC-D7F3-5307-DB49-B648F722BA8F}"/>
              </a:ext>
            </a:extLst>
          </p:cNvPr>
          <p:cNvSpPr txBox="1">
            <a:spLocks noChangeArrowheads="1"/>
          </p:cNvSpPr>
          <p:nvPr/>
        </p:nvSpPr>
        <p:spPr>
          <a:xfrm>
            <a:off x="529200" y="6801428"/>
            <a:ext cx="4352408" cy="439314"/>
          </a:xfrm>
          <a:prstGeom prst="rect">
            <a:avLst/>
          </a:prstGeom>
        </p:spPr>
        <p:txBody>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2pPr>
            <a:lvl3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3pPr>
            <a:lvl4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4pPr>
            <a:lvl5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5pPr>
            <a:lvl6pPr marL="457200" algn="l" rtl="0" fontAlgn="base">
              <a:spcBef>
                <a:spcPct val="0"/>
              </a:spcBef>
              <a:spcAft>
                <a:spcPct val="0"/>
              </a:spcAft>
              <a:defRPr kumimoji="1" sz="2800">
                <a:solidFill>
                  <a:schemeClr val="tx2"/>
                </a:solidFill>
                <a:latin typeface="VL Pゴシック" pitchFamily="2" charset="-128"/>
                <a:ea typeface="VL Pゴシック" pitchFamily="2" charset="-128"/>
              </a:defRPr>
            </a:lvl6pPr>
            <a:lvl7pPr marL="914400" algn="l" rtl="0" fontAlgn="base">
              <a:spcBef>
                <a:spcPct val="0"/>
              </a:spcBef>
              <a:spcAft>
                <a:spcPct val="0"/>
              </a:spcAft>
              <a:defRPr kumimoji="1" sz="2800">
                <a:solidFill>
                  <a:schemeClr val="tx2"/>
                </a:solidFill>
                <a:latin typeface="VL Pゴシック" pitchFamily="2" charset="-128"/>
                <a:ea typeface="VL Pゴシック" pitchFamily="2" charset="-128"/>
              </a:defRPr>
            </a:lvl7pPr>
            <a:lvl8pPr marL="1371600" algn="l" rtl="0" fontAlgn="base">
              <a:spcBef>
                <a:spcPct val="0"/>
              </a:spcBef>
              <a:spcAft>
                <a:spcPct val="0"/>
              </a:spcAft>
              <a:defRPr kumimoji="1" sz="2800">
                <a:solidFill>
                  <a:schemeClr val="tx2"/>
                </a:solidFill>
                <a:latin typeface="VL Pゴシック" pitchFamily="2" charset="-128"/>
                <a:ea typeface="VL Pゴシック" pitchFamily="2" charset="-128"/>
              </a:defRPr>
            </a:lvl8pPr>
            <a:lvl9pPr marL="1828800" algn="l" rtl="0" fontAlgn="base">
              <a:spcBef>
                <a:spcPct val="0"/>
              </a:spcBef>
              <a:spcAft>
                <a:spcPct val="0"/>
              </a:spcAft>
              <a:defRPr kumimoji="1" sz="2800">
                <a:solidFill>
                  <a:schemeClr val="tx2"/>
                </a:solidFill>
                <a:latin typeface="VL Pゴシック" pitchFamily="2" charset="-128"/>
                <a:ea typeface="VL Pゴシック" pitchFamily="2" charset="-128"/>
              </a:defRPr>
            </a:lvl9pPr>
          </a:lstStyle>
          <a:p>
            <a:pPr eaLnBrk="1" hangingPunct="1">
              <a:lnSpc>
                <a:spcPts val="1800"/>
              </a:lnSpc>
            </a:pPr>
            <a:r>
              <a:rPr lang="ja-JP" altLang="en-US" sz="2000" b="1" kern="0" dirty="0">
                <a:solidFill>
                  <a:schemeClr val="bg2">
                    <a:lumMod val="25000"/>
                  </a:schemeClr>
                </a:solidFill>
                <a:latin typeface="Yu Gothic UI Semibold" panose="020B0700000000000000" pitchFamily="50" charset="-128"/>
                <a:ea typeface="Yu Gothic UI Semibold" panose="020B0700000000000000" pitchFamily="50" charset="-128"/>
              </a:rPr>
              <a:t>健康補助食品</a:t>
            </a:r>
            <a:r>
              <a:rPr lang="en-US" altLang="ja-JP" sz="2000" b="1" kern="0" dirty="0">
                <a:solidFill>
                  <a:schemeClr val="bg2">
                    <a:lumMod val="25000"/>
                  </a:schemeClr>
                </a:solidFill>
                <a:latin typeface="Yu Gothic UI Semibold" panose="020B0700000000000000" pitchFamily="50" charset="-128"/>
                <a:ea typeface="Yu Gothic UI Semibold" panose="020B0700000000000000" pitchFamily="50" charset="-128"/>
              </a:rPr>
              <a:t>GMP</a:t>
            </a:r>
            <a:r>
              <a:rPr lang="ja-JP" altLang="en-US" sz="2000" b="1" kern="0" dirty="0">
                <a:solidFill>
                  <a:schemeClr val="bg2">
                    <a:lumMod val="25000"/>
                  </a:schemeClr>
                </a:solidFill>
                <a:latin typeface="Yu Gothic UI Semibold" panose="020B0700000000000000" pitchFamily="50" charset="-128"/>
                <a:ea typeface="Yu Gothic UI Semibold" panose="020B0700000000000000" pitchFamily="50" charset="-128"/>
              </a:rPr>
              <a:t>取得工場で製造</a:t>
            </a:r>
            <a:endParaRPr lang="ja-JP" altLang="en-US" sz="1600" b="1" kern="0" dirty="0">
              <a:solidFill>
                <a:schemeClr val="bg2">
                  <a:lumMod val="25000"/>
                </a:schemeClr>
              </a:solidFill>
              <a:latin typeface="Yu Gothic UI Semibold" panose="020B0700000000000000" pitchFamily="50" charset="-128"/>
              <a:ea typeface="Yu Gothic UI Semibold" panose="020B0700000000000000" pitchFamily="50" charset="-128"/>
            </a:endParaRPr>
          </a:p>
        </p:txBody>
      </p:sp>
      <p:sp>
        <p:nvSpPr>
          <p:cNvPr id="115" name="正方形/長方形 114">
            <a:extLst>
              <a:ext uri="{FF2B5EF4-FFF2-40B4-BE49-F238E27FC236}">
                <a16:creationId xmlns:a16="http://schemas.microsoft.com/office/drawing/2014/main" id="{0FA247D4-659E-20FC-C7D0-1407941068E7}"/>
              </a:ext>
            </a:extLst>
          </p:cNvPr>
          <p:cNvSpPr/>
          <p:nvPr/>
        </p:nvSpPr>
        <p:spPr>
          <a:xfrm>
            <a:off x="529200" y="7099006"/>
            <a:ext cx="5034549" cy="502702"/>
          </a:xfrm>
          <a:prstGeom prst="rect">
            <a:avLst/>
          </a:prstGeom>
        </p:spPr>
        <p:txBody>
          <a:bodyPr wrap="square">
            <a:spAutoFit/>
          </a:bodyPr>
          <a:lstStyle/>
          <a:p>
            <a:pPr fontAlgn="base">
              <a:lnSpc>
                <a:spcPts val="1600"/>
              </a:lnSpc>
            </a:pPr>
            <a:r>
              <a:rPr lang="ja-JP" altLang="en-US" sz="1400" dirty="0">
                <a:solidFill>
                  <a:schemeClr val="bg2">
                    <a:lumMod val="25000"/>
                  </a:schemeClr>
                </a:solidFill>
                <a:latin typeface="Yu Gothic UI Semibold" panose="020B0700000000000000" pitchFamily="50" charset="-128"/>
                <a:ea typeface="Yu Gothic UI Semibold" panose="020B0700000000000000" pitchFamily="50" charset="-128"/>
              </a:rPr>
              <a:t>健康補助食品</a:t>
            </a:r>
            <a:r>
              <a:rPr lang="en-US" altLang="ja-JP" sz="1400" dirty="0">
                <a:solidFill>
                  <a:schemeClr val="bg2">
                    <a:lumMod val="25000"/>
                  </a:schemeClr>
                </a:solidFill>
                <a:latin typeface="Yu Gothic UI Semibold" panose="020B0700000000000000" pitchFamily="50" charset="-128"/>
                <a:ea typeface="Yu Gothic UI Semibold" panose="020B0700000000000000" pitchFamily="50" charset="-128"/>
              </a:rPr>
              <a:t>GMP</a:t>
            </a:r>
            <a:r>
              <a:rPr lang="en-US" altLang="ja-JP" sz="1400" baseline="30000" dirty="0">
                <a:solidFill>
                  <a:schemeClr val="bg2">
                    <a:lumMod val="25000"/>
                  </a:schemeClr>
                </a:solidFill>
                <a:latin typeface="Yu Gothic UI Semibold" panose="020B0700000000000000" pitchFamily="50" charset="-128"/>
                <a:ea typeface="Yu Gothic UI Semibold" panose="020B0700000000000000" pitchFamily="50" charset="-128"/>
              </a:rPr>
              <a:t>※</a:t>
            </a:r>
            <a:r>
              <a:rPr lang="ja-JP" altLang="en-US" sz="1400" dirty="0">
                <a:solidFill>
                  <a:schemeClr val="bg2">
                    <a:lumMod val="25000"/>
                  </a:schemeClr>
                </a:solidFill>
                <a:latin typeface="Yu Gothic UI Semibold" panose="020B0700000000000000" pitchFamily="50" charset="-128"/>
                <a:ea typeface="Yu Gothic UI Semibold" panose="020B0700000000000000" pitchFamily="50" charset="-128"/>
              </a:rPr>
              <a:t>取得工場で製造することにより、高い信頼性を維持し安心してご利用頂ける製品を提供いたします。</a:t>
            </a:r>
          </a:p>
        </p:txBody>
      </p:sp>
      <p:sp>
        <p:nvSpPr>
          <p:cNvPr id="116" name="Rectangle 2">
            <a:extLst>
              <a:ext uri="{FF2B5EF4-FFF2-40B4-BE49-F238E27FC236}">
                <a16:creationId xmlns:a16="http://schemas.microsoft.com/office/drawing/2014/main" id="{F930F992-ED1A-F80E-1EFC-FA6797DA9854}"/>
              </a:ext>
            </a:extLst>
          </p:cNvPr>
          <p:cNvSpPr txBox="1">
            <a:spLocks noChangeArrowheads="1"/>
          </p:cNvSpPr>
          <p:nvPr/>
        </p:nvSpPr>
        <p:spPr>
          <a:xfrm>
            <a:off x="529200" y="5771208"/>
            <a:ext cx="5061859" cy="439314"/>
          </a:xfrm>
          <a:prstGeom prst="rect">
            <a:avLst/>
          </a:prstGeom>
        </p:spPr>
        <p:txBody>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2pPr>
            <a:lvl3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3pPr>
            <a:lvl4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4pPr>
            <a:lvl5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5pPr>
            <a:lvl6pPr marL="457200" algn="l" rtl="0" fontAlgn="base">
              <a:spcBef>
                <a:spcPct val="0"/>
              </a:spcBef>
              <a:spcAft>
                <a:spcPct val="0"/>
              </a:spcAft>
              <a:defRPr kumimoji="1" sz="2800">
                <a:solidFill>
                  <a:schemeClr val="tx2"/>
                </a:solidFill>
                <a:latin typeface="VL Pゴシック" pitchFamily="2" charset="-128"/>
                <a:ea typeface="VL Pゴシック" pitchFamily="2" charset="-128"/>
              </a:defRPr>
            </a:lvl6pPr>
            <a:lvl7pPr marL="914400" algn="l" rtl="0" fontAlgn="base">
              <a:spcBef>
                <a:spcPct val="0"/>
              </a:spcBef>
              <a:spcAft>
                <a:spcPct val="0"/>
              </a:spcAft>
              <a:defRPr kumimoji="1" sz="2800">
                <a:solidFill>
                  <a:schemeClr val="tx2"/>
                </a:solidFill>
                <a:latin typeface="VL Pゴシック" pitchFamily="2" charset="-128"/>
                <a:ea typeface="VL Pゴシック" pitchFamily="2" charset="-128"/>
              </a:defRPr>
            </a:lvl7pPr>
            <a:lvl8pPr marL="1371600" algn="l" rtl="0" fontAlgn="base">
              <a:spcBef>
                <a:spcPct val="0"/>
              </a:spcBef>
              <a:spcAft>
                <a:spcPct val="0"/>
              </a:spcAft>
              <a:defRPr kumimoji="1" sz="2800">
                <a:solidFill>
                  <a:schemeClr val="tx2"/>
                </a:solidFill>
                <a:latin typeface="VL Pゴシック" pitchFamily="2" charset="-128"/>
                <a:ea typeface="VL Pゴシック" pitchFamily="2" charset="-128"/>
              </a:defRPr>
            </a:lvl8pPr>
            <a:lvl9pPr marL="1828800" algn="l" rtl="0" fontAlgn="base">
              <a:spcBef>
                <a:spcPct val="0"/>
              </a:spcBef>
              <a:spcAft>
                <a:spcPct val="0"/>
              </a:spcAft>
              <a:defRPr kumimoji="1" sz="2800">
                <a:solidFill>
                  <a:schemeClr val="tx2"/>
                </a:solidFill>
                <a:latin typeface="VL Pゴシック" pitchFamily="2" charset="-128"/>
                <a:ea typeface="VL Pゴシック" pitchFamily="2" charset="-128"/>
              </a:defRPr>
            </a:lvl9pPr>
          </a:lstStyle>
          <a:p>
            <a:pPr eaLnBrk="1" hangingPunct="1">
              <a:lnSpc>
                <a:spcPts val="1800"/>
              </a:lnSpc>
            </a:pPr>
            <a:r>
              <a:rPr lang="ja-JP" altLang="en-US" sz="2000" b="1" kern="0" dirty="0">
                <a:solidFill>
                  <a:schemeClr val="bg2">
                    <a:lumMod val="25000"/>
                  </a:schemeClr>
                </a:solidFill>
                <a:latin typeface="Yu Gothic UI Semibold" panose="020B0700000000000000" pitchFamily="50" charset="-128"/>
                <a:ea typeface="Yu Gothic UI Semibold" panose="020B0700000000000000" pitchFamily="50" charset="-128"/>
              </a:rPr>
              <a:t>カプセルは耐酸性タイプを採用</a:t>
            </a:r>
          </a:p>
        </p:txBody>
      </p:sp>
      <p:pic>
        <p:nvPicPr>
          <p:cNvPr id="117" name="図 116">
            <a:extLst>
              <a:ext uri="{FF2B5EF4-FFF2-40B4-BE49-F238E27FC236}">
                <a16:creationId xmlns:a16="http://schemas.microsoft.com/office/drawing/2014/main" id="{4570086D-D728-B510-D9A3-2226D2A954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8673" y="5761740"/>
            <a:ext cx="901563" cy="624023"/>
          </a:xfrm>
          <a:prstGeom prst="roundRect">
            <a:avLst>
              <a:gd name="adj" fmla="val 5903"/>
            </a:avLst>
          </a:prstGeom>
          <a:ln>
            <a:solidFill>
              <a:schemeClr val="bg1">
                <a:lumMod val="65000"/>
              </a:schemeClr>
            </a:solidFill>
          </a:ln>
        </p:spPr>
      </p:pic>
      <p:sp>
        <p:nvSpPr>
          <p:cNvPr id="118" name="正方形/長方形 117">
            <a:extLst>
              <a:ext uri="{FF2B5EF4-FFF2-40B4-BE49-F238E27FC236}">
                <a16:creationId xmlns:a16="http://schemas.microsoft.com/office/drawing/2014/main" id="{378B98CD-AA97-A99D-D7D9-2B592A8211C3}"/>
              </a:ext>
            </a:extLst>
          </p:cNvPr>
          <p:cNvSpPr/>
          <p:nvPr/>
        </p:nvSpPr>
        <p:spPr>
          <a:xfrm>
            <a:off x="529200" y="7623869"/>
            <a:ext cx="6855754" cy="340029"/>
          </a:xfrm>
          <a:prstGeom prst="rect">
            <a:avLst/>
          </a:prstGeom>
        </p:spPr>
        <p:txBody>
          <a:bodyPr wrap="square">
            <a:spAutoFit/>
          </a:bodyPr>
          <a:lstStyle/>
          <a:p>
            <a:pPr fontAlgn="base">
              <a:lnSpc>
                <a:spcPts val="1000"/>
              </a:lnSpc>
            </a:pPr>
            <a:r>
              <a:rPr lang="en-US" altLang="ja-JP" sz="700" dirty="0">
                <a:solidFill>
                  <a:srgbClr val="000000"/>
                </a:solidFill>
                <a:latin typeface="Yu Gothic UI Semilight" panose="020B0400000000000000" pitchFamily="50" charset="-128"/>
                <a:ea typeface="Yu Gothic UI Semilight" panose="020B0400000000000000" pitchFamily="50" charset="-128"/>
              </a:rPr>
              <a:t>※Good Manufacturing Practice</a:t>
            </a:r>
            <a:r>
              <a:rPr lang="ja-JP" altLang="en-US" sz="700" dirty="0">
                <a:solidFill>
                  <a:srgbClr val="000000"/>
                </a:solidFill>
                <a:latin typeface="Yu Gothic UI Semilight" panose="020B0400000000000000" pitchFamily="50" charset="-128"/>
                <a:ea typeface="Yu Gothic UI Semilight" panose="020B0400000000000000" pitchFamily="50" charset="-128"/>
              </a:rPr>
              <a:t>の略で、「適正製造規範」を表します。</a:t>
            </a:r>
          </a:p>
          <a:p>
            <a:pPr fontAlgn="base">
              <a:lnSpc>
                <a:spcPts val="1000"/>
              </a:lnSpc>
            </a:pPr>
            <a:r>
              <a:rPr lang="ja-JP" altLang="en-US" sz="700" dirty="0">
                <a:solidFill>
                  <a:srgbClr val="000000"/>
                </a:solidFill>
                <a:latin typeface="Yu Gothic UI Semilight" panose="020B0400000000000000" pitchFamily="50" charset="-128"/>
                <a:ea typeface="Yu Gothic UI Semilight" panose="020B0400000000000000" pitchFamily="50" charset="-128"/>
              </a:rPr>
              <a:t>    健康補助食品の製造に係わる製造管理と品質管理について管理方法の指針を定め、その指針に沿って一工程一工程を丁寧に確認しながら製造する製造管理手法です。</a:t>
            </a:r>
          </a:p>
        </p:txBody>
      </p:sp>
      <p:pic>
        <p:nvPicPr>
          <p:cNvPr id="119" name="図 118">
            <a:extLst>
              <a:ext uri="{FF2B5EF4-FFF2-40B4-BE49-F238E27FC236}">
                <a16:creationId xmlns:a16="http://schemas.microsoft.com/office/drawing/2014/main" id="{FD337A56-3A57-3A14-3BE7-924E02CFB0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317"/>
          <a:stretch/>
        </p:blipFill>
        <p:spPr>
          <a:xfrm>
            <a:off x="5639291" y="6771207"/>
            <a:ext cx="1261117" cy="891537"/>
          </a:xfrm>
          <a:prstGeom prst="roundRect">
            <a:avLst>
              <a:gd name="adj" fmla="val 4657"/>
            </a:avLst>
          </a:prstGeom>
        </p:spPr>
      </p:pic>
      <p:sp>
        <p:nvSpPr>
          <p:cNvPr id="121" name="テキスト プレースホルダー 225">
            <a:extLst>
              <a:ext uri="{FF2B5EF4-FFF2-40B4-BE49-F238E27FC236}">
                <a16:creationId xmlns:a16="http://schemas.microsoft.com/office/drawing/2014/main" id="{530F8907-81C2-70A6-9104-C1EC0988AF4F}"/>
              </a:ext>
            </a:extLst>
          </p:cNvPr>
          <p:cNvSpPr txBox="1">
            <a:spLocks/>
          </p:cNvSpPr>
          <p:nvPr/>
        </p:nvSpPr>
        <p:spPr>
          <a:xfrm>
            <a:off x="1418109" y="8372684"/>
            <a:ext cx="4675526" cy="321620"/>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400" kern="1200" spc="300">
                <a:solidFill>
                  <a:schemeClr val="tx1"/>
                </a:solidFill>
                <a:latin typeface="HGｺﾞｼｯｸM" panose="020B0609000000000000" pitchFamily="49" charset="-128"/>
                <a:ea typeface="HGｺﾞｼｯｸM" panose="020B0609000000000000" pitchFamily="49" charset="-128"/>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600"/>
              </a:lnSpc>
              <a:spcBef>
                <a:spcPts val="0"/>
              </a:spcBef>
              <a:spcAft>
                <a:spcPts val="300"/>
              </a:spcAft>
            </a:pPr>
            <a:r>
              <a:rPr lang="ja-JP" altLang="en-US" sz="1800" b="1" dirty="0">
                <a:solidFill>
                  <a:schemeClr val="bg1"/>
                </a:solidFill>
                <a:latin typeface="Yu Gothic UI Semibold" panose="020B0700000000000000" pitchFamily="50" charset="-128"/>
                <a:ea typeface="Yu Gothic UI Semibold" panose="020B0700000000000000" pitchFamily="50" charset="-128"/>
              </a:rPr>
              <a:t>株式会社</a:t>
            </a:r>
            <a:r>
              <a:rPr lang="en-US" altLang="ja-JP" sz="1800" b="1" dirty="0">
                <a:solidFill>
                  <a:schemeClr val="bg1"/>
                </a:solidFill>
                <a:latin typeface="Yu Gothic UI Semibold" panose="020B0700000000000000" pitchFamily="50" charset="-128"/>
                <a:ea typeface="Yu Gothic UI Semibold" panose="020B0700000000000000" pitchFamily="50" charset="-128"/>
              </a:rPr>
              <a:t>MIYABI HOUSE</a:t>
            </a:r>
          </a:p>
        </p:txBody>
      </p:sp>
      <p:sp>
        <p:nvSpPr>
          <p:cNvPr id="122" name="テキスト プレースホルダー 225">
            <a:extLst>
              <a:ext uri="{FF2B5EF4-FFF2-40B4-BE49-F238E27FC236}">
                <a16:creationId xmlns:a16="http://schemas.microsoft.com/office/drawing/2014/main" id="{730504FD-5FD3-2B20-7E6C-33C76FA54156}"/>
              </a:ext>
            </a:extLst>
          </p:cNvPr>
          <p:cNvSpPr txBox="1">
            <a:spLocks/>
          </p:cNvSpPr>
          <p:nvPr/>
        </p:nvSpPr>
        <p:spPr>
          <a:xfrm>
            <a:off x="1470875" y="8601829"/>
            <a:ext cx="4591103" cy="321620"/>
          </a:xfrm>
          <a:prstGeom prst="rect">
            <a:avLst/>
          </a:prstGeom>
        </p:spPr>
        <p:txBody>
          <a:bodyPr vert="horz" lIns="91440" tIns="45720" rIns="91440" bIns="45720" rtlCol="0">
            <a:noAutofit/>
          </a:bodyPr>
          <a:lstStyle>
            <a:lvl1pPr marL="0" marR="0" indent="0" algn="l" defTabSz="755934" rtl="0" eaLnBrk="1" fontAlgn="auto" latinLnBrk="0" hangingPunct="1">
              <a:lnSpc>
                <a:spcPct val="90000"/>
              </a:lnSpc>
              <a:spcBef>
                <a:spcPts val="827"/>
              </a:spcBef>
              <a:spcAft>
                <a:spcPts val="0"/>
              </a:spcAft>
              <a:buClrTx/>
              <a:buSzTx/>
              <a:buFont typeface="Arial" panose="020B0604020202020204" pitchFamily="34" charset="0"/>
              <a:buNone/>
              <a:tabLst/>
              <a:defRPr kumimoji="1" sz="1400" kern="1200" spc="300">
                <a:solidFill>
                  <a:schemeClr val="tx1"/>
                </a:solidFill>
                <a:latin typeface="HGｺﾞｼｯｸM" panose="020B0609000000000000" pitchFamily="49" charset="-128"/>
                <a:ea typeface="HGｺﾞｼｯｸM" panose="020B0609000000000000" pitchFamily="49" charset="-128"/>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a:lnSpc>
                <a:spcPts val="1600"/>
              </a:lnSpc>
              <a:spcBef>
                <a:spcPts val="0"/>
              </a:spcBef>
              <a:spcAft>
                <a:spcPts val="300"/>
              </a:spcAft>
            </a:pPr>
            <a:r>
              <a:rPr lang="ja-JP" altLang="en-US" dirty="0">
                <a:solidFill>
                  <a:schemeClr val="bg1"/>
                </a:solidFill>
                <a:latin typeface="Yu Gothic UI Semibold" panose="020B0700000000000000" pitchFamily="50" charset="-128"/>
                <a:ea typeface="Yu Gothic UI Semibold" panose="020B0700000000000000" pitchFamily="50" charset="-128"/>
              </a:rPr>
              <a:t>愛知県刈谷市恩田町</a:t>
            </a:r>
            <a:r>
              <a:rPr lang="en-US" altLang="ja-JP" dirty="0">
                <a:solidFill>
                  <a:schemeClr val="bg1"/>
                </a:solidFill>
                <a:latin typeface="Yu Gothic UI Semibold" panose="020B0700000000000000" pitchFamily="50" charset="-128"/>
                <a:ea typeface="Yu Gothic UI Semibold" panose="020B0700000000000000" pitchFamily="50" charset="-128"/>
              </a:rPr>
              <a:t>3-159-15</a:t>
            </a:r>
            <a:endParaRPr lang="en-US" altLang="ja-JP" sz="1100" dirty="0">
              <a:solidFill>
                <a:schemeClr val="bg1"/>
              </a:solidFill>
              <a:latin typeface="Yu Gothic UI Semibold" panose="020B0700000000000000" pitchFamily="50" charset="-128"/>
              <a:ea typeface="Yu Gothic UI Semibold" panose="020B0700000000000000" pitchFamily="50" charset="-128"/>
            </a:endParaRPr>
          </a:p>
        </p:txBody>
      </p:sp>
      <p:pic>
        <p:nvPicPr>
          <p:cNvPr id="123" name="図 122" descr="挿絵 が含まれている画像&#10;&#10;自動的に生成された説明">
            <a:extLst>
              <a:ext uri="{FF2B5EF4-FFF2-40B4-BE49-F238E27FC236}">
                <a16:creationId xmlns:a16="http://schemas.microsoft.com/office/drawing/2014/main" id="{B034688D-F360-91E0-3AC0-C685B9B829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9566" y="9280800"/>
            <a:ext cx="345563" cy="198885"/>
          </a:xfrm>
          <a:prstGeom prst="rect">
            <a:avLst/>
          </a:prstGeom>
        </p:spPr>
      </p:pic>
      <p:sp>
        <p:nvSpPr>
          <p:cNvPr id="28" name="Rectangle 2">
            <a:extLst>
              <a:ext uri="{FF2B5EF4-FFF2-40B4-BE49-F238E27FC236}">
                <a16:creationId xmlns:a16="http://schemas.microsoft.com/office/drawing/2014/main" id="{E554BC83-3BCE-77A2-5633-74B90185F437}"/>
              </a:ext>
            </a:extLst>
          </p:cNvPr>
          <p:cNvSpPr txBox="1">
            <a:spLocks noChangeArrowheads="1"/>
          </p:cNvSpPr>
          <p:nvPr/>
        </p:nvSpPr>
        <p:spPr>
          <a:xfrm>
            <a:off x="4044122" y="3855247"/>
            <a:ext cx="3013939" cy="447844"/>
          </a:xfrm>
          <a:prstGeom prst="rect">
            <a:avLst/>
          </a:prstGeom>
        </p:spPr>
        <p:txBody>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2pPr>
            <a:lvl3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3pPr>
            <a:lvl4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4pPr>
            <a:lvl5pPr algn="l" rtl="0" eaLnBrk="0" fontAlgn="base" hangingPunct="0">
              <a:spcBef>
                <a:spcPct val="0"/>
              </a:spcBef>
              <a:spcAft>
                <a:spcPct val="0"/>
              </a:spcAft>
              <a:defRPr kumimoji="1" sz="2800">
                <a:solidFill>
                  <a:schemeClr val="tx2"/>
                </a:solidFill>
                <a:latin typeface="VL Pゴシック" pitchFamily="2" charset="-128"/>
                <a:ea typeface="VL Pゴシック" pitchFamily="2" charset="-128"/>
              </a:defRPr>
            </a:lvl5pPr>
            <a:lvl6pPr marL="457200" algn="l" rtl="0" fontAlgn="base">
              <a:spcBef>
                <a:spcPct val="0"/>
              </a:spcBef>
              <a:spcAft>
                <a:spcPct val="0"/>
              </a:spcAft>
              <a:defRPr kumimoji="1" sz="2800">
                <a:solidFill>
                  <a:schemeClr val="tx2"/>
                </a:solidFill>
                <a:latin typeface="VL Pゴシック" pitchFamily="2" charset="-128"/>
                <a:ea typeface="VL Pゴシック" pitchFamily="2" charset="-128"/>
              </a:defRPr>
            </a:lvl6pPr>
            <a:lvl7pPr marL="914400" algn="l" rtl="0" fontAlgn="base">
              <a:spcBef>
                <a:spcPct val="0"/>
              </a:spcBef>
              <a:spcAft>
                <a:spcPct val="0"/>
              </a:spcAft>
              <a:defRPr kumimoji="1" sz="2800">
                <a:solidFill>
                  <a:schemeClr val="tx2"/>
                </a:solidFill>
                <a:latin typeface="VL Pゴシック" pitchFamily="2" charset="-128"/>
                <a:ea typeface="VL Pゴシック" pitchFamily="2" charset="-128"/>
              </a:defRPr>
            </a:lvl7pPr>
            <a:lvl8pPr marL="1371600" algn="l" rtl="0" fontAlgn="base">
              <a:spcBef>
                <a:spcPct val="0"/>
              </a:spcBef>
              <a:spcAft>
                <a:spcPct val="0"/>
              </a:spcAft>
              <a:defRPr kumimoji="1" sz="2800">
                <a:solidFill>
                  <a:schemeClr val="tx2"/>
                </a:solidFill>
                <a:latin typeface="VL Pゴシック" pitchFamily="2" charset="-128"/>
                <a:ea typeface="VL Pゴシック" pitchFamily="2" charset="-128"/>
              </a:defRPr>
            </a:lvl8pPr>
            <a:lvl9pPr marL="1828800" algn="l" rtl="0" fontAlgn="base">
              <a:spcBef>
                <a:spcPct val="0"/>
              </a:spcBef>
              <a:spcAft>
                <a:spcPct val="0"/>
              </a:spcAft>
              <a:defRPr kumimoji="1" sz="2800">
                <a:solidFill>
                  <a:schemeClr val="tx2"/>
                </a:solidFill>
                <a:latin typeface="VL Pゴシック" pitchFamily="2" charset="-128"/>
                <a:ea typeface="VL Pゴシック" pitchFamily="2" charset="-128"/>
              </a:defRPr>
            </a:lvl9pPr>
          </a:lstStyle>
          <a:p>
            <a:pPr algn="ctr" eaLnBrk="1" hangingPunct="1">
              <a:lnSpc>
                <a:spcPts val="2000"/>
              </a:lnSpc>
            </a:pPr>
            <a:r>
              <a:rPr lang="ja-JP" altLang="en-US" sz="2000" b="1" kern="0" spc="-79" dirty="0">
                <a:solidFill>
                  <a:schemeClr val="bg1"/>
                </a:solidFill>
                <a:latin typeface="Yu Gothic UI Semibold" panose="020B0700000000000000" pitchFamily="50" charset="-128"/>
                <a:ea typeface="Yu Gothic UI Semibold" panose="020B0700000000000000" pitchFamily="50" charset="-128"/>
              </a:rPr>
              <a:t>ダイジェザイム</a:t>
            </a:r>
            <a:r>
              <a:rPr lang="en-US" altLang="ja-JP" sz="2000" b="1" kern="0" spc="-79" dirty="0">
                <a:solidFill>
                  <a:schemeClr val="bg1"/>
                </a:solidFill>
                <a:latin typeface="Yu Gothic UI Semibold" panose="020B0700000000000000" pitchFamily="50" charset="-128"/>
                <a:ea typeface="Yu Gothic UI Semibold" panose="020B0700000000000000" pitchFamily="50" charset="-128"/>
              </a:rPr>
              <a:t>®</a:t>
            </a:r>
            <a:r>
              <a:rPr lang="ja-JP" altLang="en-US" sz="2000" b="1" kern="0" spc="-79" dirty="0">
                <a:solidFill>
                  <a:schemeClr val="bg1"/>
                </a:solidFill>
                <a:latin typeface="Yu Gothic UI Semibold" panose="020B0700000000000000" pitchFamily="50" charset="-128"/>
                <a:ea typeface="Yu Gothic UI Semibold" panose="020B0700000000000000" pitchFamily="50" charset="-128"/>
              </a:rPr>
              <a:t> </a:t>
            </a:r>
            <a:r>
              <a:rPr lang="ja-JP" altLang="en-US" sz="1102" b="1" kern="0" spc="-79" dirty="0">
                <a:solidFill>
                  <a:schemeClr val="bg1"/>
                </a:solidFill>
                <a:latin typeface="Yu Gothic UI Semibold" panose="020B0700000000000000" pitchFamily="50" charset="-128"/>
                <a:ea typeface="Yu Gothic UI Semibold" panose="020B0700000000000000" pitchFamily="50" charset="-128"/>
              </a:rPr>
              <a:t>（ 穀物発酵エキス ）</a:t>
            </a:r>
            <a:endParaRPr lang="ja-JP" altLang="en-US" sz="866" b="1" kern="0" spc="-79" dirty="0">
              <a:solidFill>
                <a:schemeClr val="bg1"/>
              </a:solidFill>
              <a:latin typeface="Yu Gothic UI Semibold" panose="020B0700000000000000" pitchFamily="50" charset="-128"/>
              <a:ea typeface="Yu Gothic UI Semibold" panose="020B0700000000000000" pitchFamily="50" charset="-128"/>
            </a:endParaRPr>
          </a:p>
        </p:txBody>
      </p:sp>
      <p:sp>
        <p:nvSpPr>
          <p:cNvPr id="27" name="正方形/長方形 26">
            <a:extLst>
              <a:ext uri="{FF2B5EF4-FFF2-40B4-BE49-F238E27FC236}">
                <a16:creationId xmlns:a16="http://schemas.microsoft.com/office/drawing/2014/main" id="{E91F84EA-BAF4-23AC-9896-E13AECF7D76D}"/>
              </a:ext>
            </a:extLst>
          </p:cNvPr>
          <p:cNvSpPr/>
          <p:nvPr/>
        </p:nvSpPr>
        <p:spPr>
          <a:xfrm>
            <a:off x="4058099" y="4194252"/>
            <a:ext cx="3013939" cy="1075551"/>
          </a:xfrm>
          <a:prstGeom prst="rect">
            <a:avLst/>
          </a:prstGeom>
        </p:spPr>
        <p:txBody>
          <a:bodyPr wrap="square">
            <a:spAutoFit/>
          </a:bodyPr>
          <a:lstStyle/>
          <a:p>
            <a:pPr algn="just" fontAlgn="base">
              <a:lnSpc>
                <a:spcPts val="1800"/>
              </a:lnSpc>
              <a:spcAft>
                <a:spcPts val="600"/>
              </a:spcAft>
            </a:pPr>
            <a:r>
              <a:rPr lang="ja-JP" altLang="en-US" sz="1400" b="1" dirty="0">
                <a:solidFill>
                  <a:schemeClr val="bg1"/>
                </a:solidFill>
                <a:latin typeface="Yu Gothic UI Semibold" panose="020B0700000000000000" pitchFamily="50" charset="-128"/>
                <a:ea typeface="Yu Gothic UI Semibold" panose="020B0700000000000000" pitchFamily="50" charset="-128"/>
              </a:rPr>
              <a:t>小麦ふすまを麹菌等で発酵させた植物性発酵素材。</a:t>
            </a:r>
            <a:endParaRPr lang="en-US" altLang="ja-JP" sz="1400" b="1" dirty="0">
              <a:solidFill>
                <a:schemeClr val="bg1"/>
              </a:solidFill>
              <a:latin typeface="Yu Gothic UI Semibold" panose="020B0700000000000000" pitchFamily="50" charset="-128"/>
              <a:ea typeface="Yu Gothic UI Semibold" panose="020B0700000000000000" pitchFamily="50" charset="-128"/>
            </a:endParaRPr>
          </a:p>
          <a:p>
            <a:pPr algn="just" fontAlgn="base">
              <a:lnSpc>
                <a:spcPts val="1800"/>
              </a:lnSpc>
              <a:spcAft>
                <a:spcPts val="472"/>
              </a:spcAft>
            </a:pPr>
            <a:r>
              <a:rPr lang="ja-JP" altLang="en-US" sz="1400" b="1" dirty="0">
                <a:solidFill>
                  <a:schemeClr val="bg1"/>
                </a:solidFill>
                <a:latin typeface="Yu Gothic UI Semibold" panose="020B0700000000000000" pitchFamily="50" charset="-128"/>
                <a:ea typeface="Yu Gothic UI Semibold" panose="020B0700000000000000" pitchFamily="50" charset="-128"/>
              </a:rPr>
              <a:t>摂取することで栄養素を利用しやすくする働きがあるとされています。</a:t>
            </a:r>
          </a:p>
        </p:txBody>
      </p:sp>
      <p:sp>
        <p:nvSpPr>
          <p:cNvPr id="3" name="テキスト プレースホルダー 221">
            <a:extLst>
              <a:ext uri="{FF2B5EF4-FFF2-40B4-BE49-F238E27FC236}">
                <a16:creationId xmlns:a16="http://schemas.microsoft.com/office/drawing/2014/main" id="{E3B49DED-B84A-6663-42AE-7175B6D967EE}"/>
              </a:ext>
            </a:extLst>
          </p:cNvPr>
          <p:cNvSpPr txBox="1">
            <a:spLocks/>
          </p:cNvSpPr>
          <p:nvPr/>
        </p:nvSpPr>
        <p:spPr>
          <a:xfrm>
            <a:off x="5935591" y="10355064"/>
            <a:ext cx="1699863" cy="106964"/>
          </a:xfrm>
          <a:prstGeom prst="rect">
            <a:avLst/>
          </a:prstGeom>
        </p:spPr>
        <p:txBody>
          <a:bodyPr vert="horz" lIns="65314" tIns="32657" rIns="65314" bIns="32657" rtlCol="0">
            <a:noAutofit/>
          </a:bodyPr>
          <a:lstStyle>
            <a:lvl1pPr marL="0" indent="0" algn="l" defTabSz="755934" rtl="0" eaLnBrk="1" latinLnBrk="0" hangingPunct="1">
              <a:lnSpc>
                <a:spcPct val="90000"/>
              </a:lnSpc>
              <a:spcBef>
                <a:spcPts val="827"/>
              </a:spcBef>
              <a:buFont typeface="Arial" panose="020B0604020202020204" pitchFamily="34" charset="0"/>
              <a:buNone/>
              <a:defRPr kumimoji="1" sz="1400" b="1" kern="1200">
                <a:solidFill>
                  <a:schemeClr val="tx1"/>
                </a:solidFill>
                <a:latin typeface="HG明朝B" panose="02020809000000000000" pitchFamily="17" charset="-128"/>
                <a:ea typeface="HG明朝B" panose="02020809000000000000" pitchFamily="17" charset="-128"/>
                <a:cs typeface="メイリオ" panose="020B0604030504040204" pitchFamily="50" charset="-128"/>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a:lstStyle>
          <a:p>
            <a:pPr algn="ctr" defTabSz="685783">
              <a:lnSpc>
                <a:spcPts val="600"/>
              </a:lnSpc>
              <a:spcBef>
                <a:spcPts val="0"/>
              </a:spcBef>
            </a:pPr>
            <a:r>
              <a:rPr lang="en-US" altLang="ja-JP" sz="900" b="0" spc="91" dirty="0">
                <a:solidFill>
                  <a:prstClr val="white">
                    <a:lumMod val="50000"/>
                  </a:prstClr>
                </a:solidFill>
                <a:latin typeface="02うつくし明朝体" panose="02000600000000000000"/>
                <a:ea typeface="HG丸ｺﾞｼｯｸM-PRO" panose="020F0600000000000000" pitchFamily="50" charset="-128"/>
              </a:rPr>
              <a:t>20250401</a:t>
            </a:r>
            <a:r>
              <a:rPr lang="ja-JP" altLang="en-US" sz="900" b="0" spc="91" dirty="0">
                <a:solidFill>
                  <a:prstClr val="white">
                    <a:lumMod val="50000"/>
                  </a:prstClr>
                </a:solidFill>
                <a:latin typeface="02うつくし明朝体" panose="02000600000000000000"/>
                <a:ea typeface="HG丸ｺﾞｼｯｸM-PRO" panose="020F0600000000000000" pitchFamily="50" charset="-128"/>
              </a:rPr>
              <a:t>改定</a:t>
            </a:r>
            <a:endParaRPr lang="ja-JP" altLang="en-US" sz="900" spc="91" dirty="0">
              <a:solidFill>
                <a:prstClr val="white">
                  <a:lumMod val="50000"/>
                </a:prstClr>
              </a:solidFill>
              <a:latin typeface="02うつくし明朝体" panose="02000600000000000000"/>
              <a:ea typeface="HG丸ｺﾞｼｯｸM-PRO" panose="020F0600000000000000" pitchFamily="50" charset="-128"/>
            </a:endParaRPr>
          </a:p>
        </p:txBody>
      </p:sp>
      <p:sp>
        <p:nvSpPr>
          <p:cNvPr id="5" name="正方形/長方形 4">
            <a:extLst>
              <a:ext uri="{FF2B5EF4-FFF2-40B4-BE49-F238E27FC236}">
                <a16:creationId xmlns:a16="http://schemas.microsoft.com/office/drawing/2014/main" id="{D53E767A-CD2C-8ADF-F765-056A9254C8BF}"/>
              </a:ext>
            </a:extLst>
          </p:cNvPr>
          <p:cNvSpPr/>
          <p:nvPr/>
        </p:nvSpPr>
        <p:spPr>
          <a:xfrm>
            <a:off x="529200" y="2137785"/>
            <a:ext cx="4792105" cy="536942"/>
          </a:xfrm>
          <a:prstGeom prst="rect">
            <a:avLst/>
          </a:prstGeom>
        </p:spPr>
        <p:txBody>
          <a:bodyPr wrap="square">
            <a:spAutoFit/>
          </a:bodyPr>
          <a:lstStyle/>
          <a:p>
            <a:pPr algn="just" fontAlgn="base">
              <a:lnSpc>
                <a:spcPts val="1800"/>
              </a:lnSpc>
              <a:spcAft>
                <a:spcPts val="600"/>
              </a:spcAft>
            </a:pPr>
            <a:r>
              <a:rPr lang="ja-JP" altLang="en-US" sz="1400" b="1" dirty="0">
                <a:solidFill>
                  <a:schemeClr val="bg1"/>
                </a:solidFill>
                <a:latin typeface="Yu Gothic UI Semibold" panose="020B0700000000000000" pitchFamily="50" charset="-128"/>
                <a:ea typeface="Yu Gothic UI Semibold" panose="020B0700000000000000" pitchFamily="50" charset="-128"/>
              </a:rPr>
              <a:t>アーユルヴェーダでも長年使用されてきた、ストレスケアのために今改めて注目されている安心安全な素材です。</a:t>
            </a:r>
          </a:p>
        </p:txBody>
      </p:sp>
      <p:sp>
        <p:nvSpPr>
          <p:cNvPr id="14" name="四角形: 角を丸くする 13">
            <a:extLst>
              <a:ext uri="{FF2B5EF4-FFF2-40B4-BE49-F238E27FC236}">
                <a16:creationId xmlns:a16="http://schemas.microsoft.com/office/drawing/2014/main" id="{1911123C-44BC-D723-BB65-B276719F3C28}"/>
              </a:ext>
            </a:extLst>
          </p:cNvPr>
          <p:cNvSpPr/>
          <p:nvPr/>
        </p:nvSpPr>
        <p:spPr>
          <a:xfrm>
            <a:off x="5608810" y="1741447"/>
            <a:ext cx="1490233" cy="1718653"/>
          </a:xfrm>
          <a:prstGeom prst="roundRect">
            <a:avLst>
              <a:gd name="adj" fmla="val 5650"/>
            </a:avLst>
          </a:prstGeom>
          <a:solidFill>
            <a:schemeClr val="bg1"/>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aphicFrame>
        <p:nvGraphicFramePr>
          <p:cNvPr id="9" name="グラフ 8">
            <a:extLst>
              <a:ext uri="{FF2B5EF4-FFF2-40B4-BE49-F238E27FC236}">
                <a16:creationId xmlns:a16="http://schemas.microsoft.com/office/drawing/2014/main" id="{62AE74A8-AB24-FAE6-11AC-CDA923C533E6}"/>
              </a:ext>
            </a:extLst>
          </p:cNvPr>
          <p:cNvGraphicFramePr>
            <a:graphicFrameLocks/>
          </p:cNvGraphicFramePr>
          <p:nvPr>
            <p:extLst>
              <p:ext uri="{D42A27DB-BD31-4B8C-83A1-F6EECF244321}">
                <p14:modId xmlns:p14="http://schemas.microsoft.com/office/powerpoint/2010/main" val="3361640725"/>
              </p:ext>
            </p:extLst>
          </p:nvPr>
        </p:nvGraphicFramePr>
        <p:xfrm>
          <a:off x="5464594" y="1558283"/>
          <a:ext cx="1616688" cy="1686510"/>
        </p:xfrm>
        <a:graphic>
          <a:graphicData uri="http://schemas.openxmlformats.org/drawingml/2006/chart">
            <c:chart xmlns:c="http://schemas.openxmlformats.org/drawingml/2006/chart" xmlns:r="http://schemas.openxmlformats.org/officeDocument/2006/relationships" r:id="rId7"/>
          </a:graphicData>
        </a:graphic>
      </p:graphicFrame>
      <p:sp>
        <p:nvSpPr>
          <p:cNvPr id="6" name="正方形/長方形 5">
            <a:extLst>
              <a:ext uri="{FF2B5EF4-FFF2-40B4-BE49-F238E27FC236}">
                <a16:creationId xmlns:a16="http://schemas.microsoft.com/office/drawing/2014/main" id="{297D05C8-8C06-A764-03DA-EE30B1FFB2BF}"/>
              </a:ext>
            </a:extLst>
          </p:cNvPr>
          <p:cNvSpPr/>
          <p:nvPr/>
        </p:nvSpPr>
        <p:spPr>
          <a:xfrm>
            <a:off x="6278491" y="3147047"/>
            <a:ext cx="893489" cy="325089"/>
          </a:xfrm>
          <a:prstGeom prst="rect">
            <a:avLst/>
          </a:prstGeom>
        </p:spPr>
        <p:txBody>
          <a:bodyPr wrap="square">
            <a:spAutoFit/>
          </a:bodyPr>
          <a:lstStyle/>
          <a:p>
            <a:pPr algn="ctr" fontAlgn="base">
              <a:lnSpc>
                <a:spcPts val="2000"/>
              </a:lnSpc>
              <a:spcAft>
                <a:spcPts val="1200"/>
              </a:spcAft>
            </a:pPr>
            <a:r>
              <a:rPr lang="ja-JP" altLang="en-US" sz="800" b="1" dirty="0">
                <a:solidFill>
                  <a:srgbClr val="000000"/>
                </a:solidFill>
                <a:latin typeface="メイリオ" panose="020B0604030504040204" pitchFamily="50" charset="-128"/>
                <a:ea typeface="メイリオ" panose="020B0604030504040204" pitchFamily="50" charset="-128"/>
              </a:rPr>
              <a:t>新規採用品</a:t>
            </a:r>
            <a:endParaRPr lang="en-US" altLang="ja-JP" sz="500" b="1" dirty="0">
              <a:solidFill>
                <a:srgbClr val="000000"/>
              </a:solidFill>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614D119C-166E-AEC2-70BD-A34F64952EFF}"/>
              </a:ext>
            </a:extLst>
          </p:cNvPr>
          <p:cNvSpPr/>
          <p:nvPr/>
        </p:nvSpPr>
        <p:spPr>
          <a:xfrm>
            <a:off x="5590322" y="3139621"/>
            <a:ext cx="771592" cy="325089"/>
          </a:xfrm>
          <a:prstGeom prst="rect">
            <a:avLst/>
          </a:prstGeom>
        </p:spPr>
        <p:txBody>
          <a:bodyPr wrap="square">
            <a:spAutoFit/>
          </a:bodyPr>
          <a:lstStyle/>
          <a:p>
            <a:pPr algn="ctr" fontAlgn="base">
              <a:lnSpc>
                <a:spcPts val="2000"/>
              </a:lnSpc>
              <a:spcAft>
                <a:spcPts val="2400"/>
              </a:spcAft>
            </a:pPr>
            <a:r>
              <a:rPr lang="ja-JP" altLang="en-US" sz="800" b="1" dirty="0">
                <a:solidFill>
                  <a:srgbClr val="000000"/>
                </a:solidFill>
                <a:latin typeface="メイリオ" panose="020B0604030504040204" pitchFamily="50" charset="-128"/>
                <a:ea typeface="メイリオ" panose="020B0604030504040204" pitchFamily="50" charset="-128"/>
              </a:rPr>
              <a:t>従来品</a:t>
            </a:r>
            <a:endParaRPr lang="en-US" altLang="ja-JP" sz="800" b="1" dirty="0">
              <a:solidFill>
                <a:srgbClr val="000000"/>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EE44FE6D-94CE-153F-1B2B-6A65C98CCB75}"/>
              </a:ext>
            </a:extLst>
          </p:cNvPr>
          <p:cNvSpPr/>
          <p:nvPr/>
        </p:nvSpPr>
        <p:spPr>
          <a:xfrm>
            <a:off x="5600801" y="2518221"/>
            <a:ext cx="806477" cy="325089"/>
          </a:xfrm>
          <a:prstGeom prst="rect">
            <a:avLst/>
          </a:prstGeom>
        </p:spPr>
        <p:txBody>
          <a:bodyPr wrap="square">
            <a:spAutoFit/>
          </a:bodyPr>
          <a:lstStyle/>
          <a:p>
            <a:pPr algn="ctr" fontAlgn="base">
              <a:lnSpc>
                <a:spcPts val="2000"/>
              </a:lnSpc>
              <a:spcAft>
                <a:spcPts val="1200"/>
              </a:spcAft>
            </a:pPr>
            <a:r>
              <a:rPr lang="en-US" altLang="ja-JP" sz="1050" b="1" dirty="0">
                <a:solidFill>
                  <a:schemeClr val="bg1"/>
                </a:solidFill>
                <a:latin typeface="メイリオ" panose="020B0604030504040204" pitchFamily="50" charset="-128"/>
                <a:ea typeface="メイリオ" panose="020B0604030504040204" pitchFamily="50" charset="-128"/>
              </a:rPr>
              <a:t>10</a:t>
            </a:r>
            <a:r>
              <a:rPr lang="ja-JP" altLang="en-US" sz="800" b="1" dirty="0">
                <a:solidFill>
                  <a:schemeClr val="bg1"/>
                </a:solidFill>
                <a:latin typeface="メイリオ" panose="020B0604030504040204" pitchFamily="50" charset="-128"/>
                <a:ea typeface="メイリオ" panose="020B0604030504040204" pitchFamily="50" charset="-128"/>
              </a:rPr>
              <a:t>％</a:t>
            </a:r>
            <a:r>
              <a:rPr lang="ja-JP" altLang="en-US" sz="1050" b="1" dirty="0">
                <a:solidFill>
                  <a:schemeClr val="bg1"/>
                </a:solidFill>
                <a:latin typeface="メイリオ" panose="020B0604030504040204" pitchFamily="50" charset="-128"/>
                <a:ea typeface="メイリオ" panose="020B0604030504040204" pitchFamily="50" charset="-128"/>
              </a:rPr>
              <a:t> </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91AB2133-67C6-2E4B-97CA-8E521A1C227C}"/>
              </a:ext>
            </a:extLst>
          </p:cNvPr>
          <p:cNvSpPr/>
          <p:nvPr/>
        </p:nvSpPr>
        <p:spPr>
          <a:xfrm>
            <a:off x="6322227" y="1850059"/>
            <a:ext cx="806477" cy="325089"/>
          </a:xfrm>
          <a:prstGeom prst="rect">
            <a:avLst/>
          </a:prstGeom>
        </p:spPr>
        <p:txBody>
          <a:bodyPr wrap="square">
            <a:spAutoFit/>
          </a:bodyPr>
          <a:lstStyle/>
          <a:p>
            <a:pPr algn="ctr" fontAlgn="base">
              <a:lnSpc>
                <a:spcPts val="2000"/>
              </a:lnSpc>
              <a:spcAft>
                <a:spcPts val="1200"/>
              </a:spcAft>
            </a:pPr>
            <a:r>
              <a:rPr lang="en-US" altLang="ja-JP" sz="1050" b="1" dirty="0">
                <a:solidFill>
                  <a:schemeClr val="bg1"/>
                </a:solidFill>
                <a:latin typeface="メイリオ" panose="020B0604030504040204" pitchFamily="50" charset="-128"/>
                <a:ea typeface="メイリオ" panose="020B0604030504040204" pitchFamily="50" charset="-128"/>
              </a:rPr>
              <a:t>20</a:t>
            </a:r>
            <a:r>
              <a:rPr lang="ja-JP" altLang="en-US" sz="800" b="1" dirty="0">
                <a:solidFill>
                  <a:schemeClr val="bg1"/>
                </a:solidFill>
                <a:latin typeface="メイリオ" panose="020B0604030504040204" pitchFamily="50" charset="-128"/>
                <a:ea typeface="メイリオ" panose="020B0604030504040204" pitchFamily="50" charset="-128"/>
              </a:rPr>
              <a:t>％</a:t>
            </a:r>
            <a:r>
              <a:rPr lang="ja-JP" altLang="en-US" sz="1050" b="1" dirty="0">
                <a:solidFill>
                  <a:schemeClr val="bg1"/>
                </a:solidFill>
                <a:latin typeface="メイリオ" panose="020B0604030504040204" pitchFamily="50" charset="-128"/>
                <a:ea typeface="メイリオ" panose="020B0604030504040204" pitchFamily="50" charset="-128"/>
              </a:rPr>
              <a:t> </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FA14F101-A2C0-1B20-0935-DEDD8BBF4AD0}"/>
              </a:ext>
            </a:extLst>
          </p:cNvPr>
          <p:cNvSpPr/>
          <p:nvPr/>
        </p:nvSpPr>
        <p:spPr>
          <a:xfrm>
            <a:off x="529200" y="2698644"/>
            <a:ext cx="4985832" cy="767774"/>
          </a:xfrm>
          <a:prstGeom prst="rect">
            <a:avLst/>
          </a:prstGeom>
        </p:spPr>
        <p:txBody>
          <a:bodyPr wrap="square">
            <a:spAutoFit/>
          </a:bodyPr>
          <a:lstStyle/>
          <a:p>
            <a:pPr algn="just" fontAlgn="base">
              <a:lnSpc>
                <a:spcPts val="1800"/>
              </a:lnSpc>
              <a:spcAft>
                <a:spcPts val="600"/>
              </a:spcAft>
            </a:pPr>
            <a:r>
              <a:rPr lang="ja-JP" altLang="en-US" sz="1400" b="1" dirty="0">
                <a:solidFill>
                  <a:schemeClr val="bg1"/>
                </a:solidFill>
                <a:latin typeface="Yu Gothic UI Semibold" panose="020B0700000000000000" pitchFamily="50" charset="-128"/>
                <a:ea typeface="Yu Gothic UI Semibold" panose="020B0700000000000000" pitchFamily="50" charset="-128"/>
              </a:rPr>
              <a:t>なお、</a:t>
            </a:r>
            <a:r>
              <a:rPr lang="en-US" altLang="ja-JP" sz="1400" b="1" dirty="0">
                <a:solidFill>
                  <a:schemeClr val="bg1"/>
                </a:solidFill>
                <a:latin typeface="Yu Gothic UI Semibold" panose="020B0700000000000000" pitchFamily="50" charset="-128"/>
                <a:ea typeface="Yu Gothic UI Semibold" panose="020B0700000000000000" pitchFamily="50" charset="-128"/>
              </a:rPr>
              <a:t>2022</a:t>
            </a:r>
            <a:r>
              <a:rPr lang="ja-JP" altLang="en-US" sz="1400" b="1" dirty="0">
                <a:solidFill>
                  <a:schemeClr val="bg1"/>
                </a:solidFill>
                <a:latin typeface="Yu Gothic UI Semibold" panose="020B0700000000000000" pitchFamily="50" charset="-128"/>
                <a:ea typeface="Yu Gothic UI Semibold" panose="020B0700000000000000" pitchFamily="50" charset="-128"/>
              </a:rPr>
              <a:t>年</a:t>
            </a:r>
            <a:r>
              <a:rPr lang="en-US" altLang="ja-JP" sz="1400" b="1" dirty="0">
                <a:solidFill>
                  <a:schemeClr val="bg1"/>
                </a:solidFill>
                <a:latin typeface="Yu Gothic UI Semibold" panose="020B0700000000000000" pitchFamily="50" charset="-128"/>
                <a:ea typeface="Yu Gothic UI Semibold" panose="020B0700000000000000" pitchFamily="50" charset="-128"/>
              </a:rPr>
              <a:t>12</a:t>
            </a:r>
            <a:r>
              <a:rPr lang="ja-JP" altLang="en-US" sz="1400" b="1" dirty="0">
                <a:solidFill>
                  <a:schemeClr val="bg1"/>
                </a:solidFill>
                <a:latin typeface="Yu Gothic UI Semibold" panose="020B0700000000000000" pitchFamily="50" charset="-128"/>
                <a:ea typeface="Yu Gothic UI Semibold" panose="020B0700000000000000" pitchFamily="50" charset="-128"/>
              </a:rPr>
              <a:t>月のグレードアップリニューアルの際に原材料及び抽出行程を見直し、「ガーデンアンゼリカエキス末」に含まれる「ガーデンアンゼリカエキス」の濃度を従来品比</a:t>
            </a:r>
            <a:r>
              <a:rPr lang="en-US" altLang="ja-JP" sz="1400" b="1" dirty="0">
                <a:solidFill>
                  <a:schemeClr val="bg1"/>
                </a:solidFill>
                <a:latin typeface="Yu Gothic UI Semibold" panose="020B0700000000000000" pitchFamily="50" charset="-128"/>
                <a:ea typeface="Yu Gothic UI Semibold" panose="020B0700000000000000" pitchFamily="50" charset="-128"/>
              </a:rPr>
              <a:t>2</a:t>
            </a:r>
            <a:r>
              <a:rPr lang="ja-JP" altLang="en-US" sz="1400" b="1" dirty="0">
                <a:solidFill>
                  <a:schemeClr val="bg1"/>
                </a:solidFill>
                <a:latin typeface="Yu Gothic UI Semibold" panose="020B0700000000000000" pitchFamily="50" charset="-128"/>
                <a:ea typeface="Yu Gothic UI Semibold" panose="020B0700000000000000" pitchFamily="50" charset="-128"/>
              </a:rPr>
              <a:t>倍</a:t>
            </a:r>
            <a:r>
              <a:rPr lang="en-US" altLang="ja-JP" sz="1400" b="1" baseline="30000" dirty="0">
                <a:solidFill>
                  <a:schemeClr val="bg1"/>
                </a:solidFill>
                <a:latin typeface="Yu Gothic UI Semibold" panose="020B0700000000000000" pitchFamily="50" charset="-128"/>
                <a:ea typeface="Yu Gothic UI Semibold" panose="020B0700000000000000" pitchFamily="50" charset="-128"/>
              </a:rPr>
              <a:t>※</a:t>
            </a:r>
            <a:r>
              <a:rPr lang="ja-JP" altLang="en-US" sz="1400" b="1" dirty="0">
                <a:solidFill>
                  <a:schemeClr val="bg1"/>
                </a:solidFill>
                <a:latin typeface="Yu Gothic UI Semibold" panose="020B0700000000000000" pitchFamily="50" charset="-128"/>
                <a:ea typeface="Yu Gothic UI Semibold" panose="020B0700000000000000" pitchFamily="50" charset="-128"/>
              </a:rPr>
              <a:t>としました。</a:t>
            </a:r>
          </a:p>
        </p:txBody>
      </p:sp>
      <p:pic>
        <p:nvPicPr>
          <p:cNvPr id="13" name="図 12">
            <a:extLst>
              <a:ext uri="{FF2B5EF4-FFF2-40B4-BE49-F238E27FC236}">
                <a16:creationId xmlns:a16="http://schemas.microsoft.com/office/drawing/2014/main" id="{E23F0B04-FEB4-6629-18CF-2DF1E5F51A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971" b="89974" l="9873" r="89986">
                        <a14:foregroundMark x1="76728" y1="9499" x2="77433" y2="8971"/>
                        <a14:backgroundMark x1="78561" y1="10818" x2="78561" y2="11478"/>
                        <a14:backgroundMark x1="78702" y1="10290" x2="78843" y2="11873"/>
                        <a14:backgroundMark x1="78561" y1="12137" x2="78279" y2="6992"/>
                        <a14:backgroundMark x1="73061" y1="12533" x2="76728" y2="7520"/>
                      </a14:backgroundRemoval>
                    </a14:imgEffect>
                  </a14:imgLayer>
                </a14:imgProps>
              </a:ext>
            </a:extLst>
          </a:blip>
          <a:stretch>
            <a:fillRect/>
          </a:stretch>
        </p:blipFill>
        <p:spPr>
          <a:xfrm>
            <a:off x="5866230" y="1841663"/>
            <a:ext cx="677466" cy="724286"/>
          </a:xfrm>
          <a:prstGeom prst="rect">
            <a:avLst/>
          </a:prstGeom>
        </p:spPr>
      </p:pic>
      <p:sp>
        <p:nvSpPr>
          <p:cNvPr id="16" name="正方形/長方形 15">
            <a:extLst>
              <a:ext uri="{FF2B5EF4-FFF2-40B4-BE49-F238E27FC236}">
                <a16:creationId xmlns:a16="http://schemas.microsoft.com/office/drawing/2014/main" id="{0AA87028-34C6-19FF-AB56-AAB78E24D92D}"/>
              </a:ext>
            </a:extLst>
          </p:cNvPr>
          <p:cNvSpPr/>
          <p:nvPr/>
        </p:nvSpPr>
        <p:spPr>
          <a:xfrm>
            <a:off x="6201961" y="1743966"/>
            <a:ext cx="151965" cy="315471"/>
          </a:xfrm>
          <a:prstGeom prst="rect">
            <a:avLst/>
          </a:prstGeom>
        </p:spPr>
        <p:txBody>
          <a:bodyPr wrap="square">
            <a:spAutoFit/>
          </a:bodyPr>
          <a:lstStyle/>
          <a:p>
            <a:pPr algn="ctr" fontAlgn="base">
              <a:lnSpc>
                <a:spcPts val="2000"/>
              </a:lnSpc>
              <a:spcAft>
                <a:spcPts val="1200"/>
              </a:spcAft>
            </a:pPr>
            <a:r>
              <a:rPr lang="en-US" altLang="ja-JP" sz="600" b="1" dirty="0">
                <a:latin typeface="メイリオ" panose="020B0604030504040204" pitchFamily="50" charset="-128"/>
                <a:ea typeface="メイリオ" panose="020B0604030504040204" pitchFamily="50" charset="-128"/>
              </a:rPr>
              <a:t>※</a:t>
            </a:r>
            <a:endParaRPr lang="en-US" altLang="ja-JP" sz="3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06099211"/>
      </p:ext>
    </p:extLst>
  </p:cSld>
  <p:clrMapOvr>
    <a:masterClrMapping/>
  </p:clrMapOvr>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20000"/>
            <a:lumOff val="80000"/>
          </a:schemeClr>
        </a:solidFill>
        <a:ln>
          <a:solidFill>
            <a:schemeClr val="bg1">
              <a:lumMod val="85000"/>
            </a:schemeClr>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5509</TotalTime>
  <Words>618</Words>
  <Application>Microsoft Office PowerPoint</Application>
  <PresentationFormat>ユーザー設定</PresentationFormat>
  <Paragraphs>74</Paragraphs>
  <Slides>2</Slides>
  <Notes>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vt:i4>
      </vt:variant>
    </vt:vector>
  </HeadingPairs>
  <TitlesOfParts>
    <vt:vector size="14" baseType="lpstr">
      <vt:lpstr>02うつくし明朝体</vt:lpstr>
      <vt:lpstr>BIZ UDPゴシック</vt:lpstr>
      <vt:lpstr>Noto Sans CJK JP Light</vt:lpstr>
      <vt:lpstr>Noto Sans CJK JP Regular</vt:lpstr>
      <vt:lpstr>Yu Gothic UI Semibold</vt:lpstr>
      <vt:lpstr>Yu Gothic UI Semilight</vt:lpstr>
      <vt:lpstr>メイリオ</vt:lpstr>
      <vt:lpstr>游ゴシック</vt:lpstr>
      <vt:lpstr>Arial</vt:lpstr>
      <vt:lpstr>Calibri</vt:lpstr>
      <vt:lpstr>Calibri Light</vt:lpstr>
      <vt:lpstr>1_Office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野崎俊行</dc:creator>
  <cp:lastModifiedBy>Toshiyuki Nozaki</cp:lastModifiedBy>
  <cp:revision>246</cp:revision>
  <dcterms:created xsi:type="dcterms:W3CDTF">2015-03-09T04:28:51Z</dcterms:created>
  <dcterms:modified xsi:type="dcterms:W3CDTF">2025-03-10T05:33:53Z</dcterms:modified>
</cp:coreProperties>
</file>